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7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6" autoAdjust="0"/>
    <p:restoredTop sz="94652" autoAdjust="0"/>
  </p:normalViewPr>
  <p:slideViewPr>
    <p:cSldViewPr>
      <p:cViewPr>
        <p:scale>
          <a:sx n="100" d="100"/>
          <a:sy n="100" d="100"/>
        </p:scale>
        <p:origin x="-3864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2490F-4F88-41CD-ABA3-E697268F5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BFE4A-0A86-4B0B-976F-019047BE9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itl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1600" y="2343150"/>
            <a:ext cx="89995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875088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55EE-C4FC-492A-BF6B-FB0DEBF38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9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0E96-1F77-43A4-ACF6-B6A180E4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61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A6DC-EB46-4554-B7A0-CF91303F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4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D276-93D2-4EB3-BDFA-7FA336981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00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E18E-3677-4149-B7EE-171966BE8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2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05E0-819C-4F3A-8D57-40C3179A0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60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9F2F-8200-4562-A31D-4CB54DC53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1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2B93-A068-44DE-ABE0-5A2FD70B7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82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45FD-D206-4642-9370-F0BA66F04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11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5858-46DA-42D3-A0C0-188298343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12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FB5E-943A-4AEB-B4B2-9E501E31B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0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0E3D9-0FAC-4BF4-B0E5-C2EE0EE49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20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15BF-28DF-40AA-A40C-312B855A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54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057C-29E6-4482-AF04-A27FD417E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84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774F-2C04-4765-8F5B-0F8AB6F8D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0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0F9D-89A8-4888-AF1E-71CAF3B44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78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AEAF-34D4-4A5D-951F-63EE10801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4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16FF-5610-432C-A462-1DC2DF5D9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69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2DD8-1DC7-4B42-AEAC-4C766EFDC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56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5C67-93AE-4CD7-AB0F-F2F59DE0F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2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DA1A-7DD7-4BF9-A6B1-E911AE158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4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0806-2A9D-4FC9-A745-130112A14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728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67DB-5F77-4FAB-A02D-0F24B430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31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E1B1-5D7E-4100-AB58-B6E95F3DA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74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F873-4818-451D-9C92-1A1D2BC9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64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1E77-5E18-45EA-81C9-4DE4E146B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16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7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5D281-1A5F-4DF8-95C8-28F241294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1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4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5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3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7B39B-7F15-464D-95DA-C00BA3066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5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63FB-27AF-452C-95B8-31EDA505E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1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649A-EEC9-4A37-84A3-17D8F8922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F614-1E6D-4F2C-A3BE-8ACE847D3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8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1652-88A3-4F78-A844-A78C67B87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01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5E71C0EE-194F-4734-B99F-72CB87937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FA63B346-82BB-4DDA-9B3D-F0703CFF2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C98C9019-C223-40A5-8A2B-D26475895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918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918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918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91851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Pickpocketing</a:t>
            </a: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12976"/>
            <a:ext cx="7380288" cy="674687"/>
          </a:xfrm>
        </p:spPr>
        <p:txBody>
          <a:bodyPr/>
          <a:lstStyle/>
          <a:p>
            <a:r>
              <a:rPr lang="en-US" sz="2000" dirty="0" smtClean="0"/>
              <a:t>(a presentation by MCPF Penang)</a:t>
            </a:r>
            <a:endParaRPr lang="en-US" sz="2000" dirty="0"/>
          </a:p>
        </p:txBody>
      </p:sp>
      <p:pic>
        <p:nvPicPr>
          <p:cNvPr id="259082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99592" y="5634633"/>
            <a:ext cx="7380288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www.mcpfpg.org</a:t>
            </a:r>
            <a:endParaRPr lang="en-US" sz="2000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5856" y="60598"/>
            <a:ext cx="554461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Pickpocketing </a:t>
            </a:r>
            <a:r>
              <a:rPr lang="en-US" sz="2400" dirty="0" smtClean="0"/>
              <a:t>// How Can It Happen?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Pickpocketing may happen in crowded areas;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Persons flaunting </a:t>
            </a:r>
            <a:br>
              <a:rPr lang="en-US" dirty="0" smtClean="0"/>
            </a:br>
            <a:r>
              <a:rPr lang="en-US" dirty="0" smtClean="0"/>
              <a:t>wealth, or other </a:t>
            </a:r>
            <a:br>
              <a:rPr lang="en-US" dirty="0" smtClean="0"/>
            </a:br>
            <a:r>
              <a:rPr lang="en-US" dirty="0" smtClean="0"/>
              <a:t>valuables may attract </a:t>
            </a:r>
            <a:br>
              <a:rPr lang="en-US" dirty="0" smtClean="0"/>
            </a:br>
            <a:r>
              <a:rPr lang="en-US" dirty="0" smtClean="0"/>
              <a:t>pickpockets;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Pickpockets may “accidently” bump into you;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Pickpockets operate when the Target is </a:t>
            </a:r>
            <a:br>
              <a:rPr lang="en-US" dirty="0" smtClean="0"/>
            </a:br>
            <a:r>
              <a:rPr lang="en-US" dirty="0" smtClean="0"/>
              <a:t>distracted.</a:t>
            </a: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1026" name="Picture 2" descr="http://www.goinsurance.com.au/wp-content/uploads/2014/05/Pickpocke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44" y="2204864"/>
            <a:ext cx="3048273" cy="19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5856" y="60598"/>
            <a:ext cx="554461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Pickpocketing </a:t>
            </a: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 Not carry excessive cash in </a:t>
            </a:r>
            <a:br>
              <a:rPr lang="en-US" dirty="0" smtClean="0"/>
            </a:br>
            <a:r>
              <a:rPr lang="en-US" dirty="0" smtClean="0"/>
              <a:t>public;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Not flaunt your valuables to</a:t>
            </a:r>
            <a:br>
              <a:rPr lang="en-US" dirty="0" smtClean="0"/>
            </a:br>
            <a:r>
              <a:rPr lang="en-US" dirty="0" smtClean="0"/>
              <a:t>draw unnecessary attention;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Never leave your valuables unattended, especially</a:t>
            </a:r>
            <a:br>
              <a:rPr lang="en-US" dirty="0" smtClean="0"/>
            </a:br>
            <a:r>
              <a:rPr lang="en-US" dirty="0" smtClean="0"/>
              <a:t>in crowded places;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Check your wallets, handbag and valuables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someone bumps into you unnecessarily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5122" name="Picture 2" descr="http://upload.wikimedia.org/wikipedia/commons/thumb/4/49/Hieronymus_Bosch_051.jpg/200px-Hieronymus_Bosch_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1800200" cy="15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06200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5856" y="60598"/>
            <a:ext cx="554461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Pickpocketing </a:t>
            </a: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Be on guard and alert for various scams and confidence </a:t>
            </a:r>
            <a:r>
              <a:rPr lang="en-US" dirty="0" smtClean="0"/>
              <a:t>tricksters;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Do not doze off in the bus or MRT train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 </a:t>
            </a:r>
            <a:r>
              <a:rPr lang="en-US" dirty="0"/>
              <a:t>your belongings </a:t>
            </a:r>
            <a:r>
              <a:rPr lang="en-US" dirty="0" smtClean="0"/>
              <a:t>unattended;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wary of strangers </a:t>
            </a:r>
            <a:r>
              <a:rPr lang="en-US" dirty="0"/>
              <a:t>creating a commotion or </a:t>
            </a:r>
            <a:r>
              <a:rPr lang="en-US" dirty="0" smtClean="0"/>
              <a:t>“accidentally” </a:t>
            </a:r>
            <a:r>
              <a:rPr lang="en-US" dirty="0"/>
              <a:t>spilling something on you.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1026" name="Picture 2" descr="http://scs.viceland.com/int/v13n6/htdocs/pickpocket/main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05065"/>
            <a:ext cx="280831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0655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5856" y="60598"/>
            <a:ext cx="5688632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Pickpocketing </a:t>
            </a:r>
            <a:r>
              <a:rPr lang="en-US" sz="2400" dirty="0" smtClean="0"/>
              <a:t>// Precautions for Ladies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Pickpockets prefer to target ladies </a:t>
            </a:r>
            <a:r>
              <a:rPr lang="en-US" dirty="0"/>
              <a:t>with handbags </a:t>
            </a:r>
            <a:r>
              <a:rPr lang="en-US" dirty="0" smtClean="0"/>
              <a:t>especially when carried </a:t>
            </a:r>
            <a:r>
              <a:rPr lang="en-US" dirty="0"/>
              <a:t>with clasps facing outwards. 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Carry </a:t>
            </a:r>
            <a:r>
              <a:rPr lang="en-US" dirty="0"/>
              <a:t>your bag tightly under your arm and always keep it properly fastened. 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Sling your handbag in front of you so that you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keep </a:t>
            </a:r>
            <a:r>
              <a:rPr lang="en-US" dirty="0"/>
              <a:t>an eye on it.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Never leave your handbag in a shopping basket or trolley.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6" name="Picture 4" descr="http://www.backpackingdiplomacy.com/wp-content/uploads/2012/09/pickpocket4-300x2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/>
          <a:stretch/>
        </p:blipFill>
        <p:spPr bwMode="auto">
          <a:xfrm>
            <a:off x="1403648" y="4813126"/>
            <a:ext cx="2016224" cy="15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-4Y0ZBlPNA2c/U-G_APG6wiI/AAAAAAAAJek/oPkw3SSMf5o/s1600/pickp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13126"/>
            <a:ext cx="2032783" cy="15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09684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5856" y="60598"/>
            <a:ext cx="554461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Pickpocketing </a:t>
            </a:r>
            <a:r>
              <a:rPr lang="en-US" sz="2400" dirty="0" smtClean="0"/>
              <a:t>// Precautions for Men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Pickpockets like to target </a:t>
            </a:r>
            <a:r>
              <a:rPr lang="en-US" dirty="0"/>
              <a:t>men who keep wallets in the rear trousers or chest </a:t>
            </a:r>
            <a:r>
              <a:rPr lang="en-US" dirty="0" smtClean="0"/>
              <a:t>pockets</a:t>
            </a:r>
            <a:r>
              <a:rPr lang="en-US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K</a:t>
            </a:r>
            <a:r>
              <a:rPr lang="en-US" dirty="0" smtClean="0"/>
              <a:t>eep </a:t>
            </a:r>
            <a:r>
              <a:rPr lang="en-US" dirty="0"/>
              <a:t>your wallet in your side trousers </a:t>
            </a:r>
            <a:r>
              <a:rPr lang="en-US" dirty="0" smtClean="0"/>
              <a:t>pocket;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Always tap your pockets containing your wallet upon </a:t>
            </a:r>
            <a:br>
              <a:rPr lang="en-US" dirty="0" smtClean="0"/>
            </a:br>
            <a:r>
              <a:rPr lang="en-US" dirty="0" smtClean="0"/>
              <a:t>getting bumped into “accidently”.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2050" name="Picture 2" descr="https://encrypted-tbn0.gstatic.com/images?q=tbn:ANd9GcQLEeKjoH9-AejWuK5D5Tsjwc3PVjBBiX9GzTNQZRHgNEu7v2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85" y="3717032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90053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5856" y="60598"/>
            <a:ext cx="554461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Pickpocketing </a:t>
            </a:r>
            <a:r>
              <a:rPr lang="en-US" sz="2400" dirty="0" smtClean="0"/>
              <a:t>// If You Are A Victim…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React quickly without panicking. Panicking only gives the pickpocket more time to get away with the crime.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Inform all respective banks that you have account in.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Cancel all credit cards if your wallet/purse has been taken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Report to the Police immediately, this will also raise awareness.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Fill out an identity theft affidavit to protect yourself against any </a:t>
            </a:r>
            <a:br>
              <a:rPr lang="en-US" sz="2000" dirty="0" smtClean="0"/>
            </a:br>
            <a:r>
              <a:rPr lang="en-US" sz="2000" dirty="0" smtClean="0"/>
              <a:t>new accounts that the pickpocket may open and use in </a:t>
            </a:r>
            <a:br>
              <a:rPr lang="en-US" sz="2000" dirty="0" smtClean="0"/>
            </a:br>
            <a:r>
              <a:rPr lang="en-US" sz="2000" dirty="0" smtClean="0"/>
              <a:t>your name.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71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9" name="Picture 5" descr="M62FR&amp;E00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0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936" y="260648"/>
            <a:ext cx="4788024" cy="6206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Pickpocketing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2060849"/>
            <a:ext cx="7416750" cy="4031976"/>
          </a:xfrm>
        </p:spPr>
        <p:txBody>
          <a:bodyPr/>
          <a:lstStyle/>
          <a:p>
            <a:pPr algn="ctr"/>
            <a:r>
              <a:rPr lang="en-US" dirty="0" smtClean="0"/>
              <a:t>A short Awareness Presentation brought to you by:</a:t>
            </a:r>
          </a:p>
          <a:p>
            <a:pPr algn="ctr"/>
            <a:r>
              <a:rPr lang="en-US" b="1" dirty="0" smtClean="0"/>
              <a:t>Malaysian Crime Prevention 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(Penang Chapter)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800" dirty="0" smtClean="0"/>
              <a:t>Visit us at </a:t>
            </a:r>
            <a:r>
              <a:rPr lang="en-US" sz="1800" dirty="0" smtClean="0">
                <a:solidFill>
                  <a:srgbClr val="0070C0"/>
                </a:solidFill>
              </a:rPr>
              <a:t>www.mcpfpg.org</a:t>
            </a:r>
            <a:r>
              <a:rPr lang="en-US" sz="1800" dirty="0" smtClean="0"/>
              <a:t> for more information.</a:t>
            </a:r>
            <a:endParaRPr lang="en-US" sz="1800" dirty="0"/>
          </a:p>
        </p:txBody>
      </p:sp>
      <p:pic>
        <p:nvPicPr>
          <p:cNvPr id="7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81" y="342900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theme/theme1.xml><?xml version="1.0" encoding="utf-8"?>
<a:theme xmlns:a="http://schemas.openxmlformats.org/drawingml/2006/main" name="m62-thorns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m62-thor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thor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1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2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m62-thorns</Template>
  <TotalTime>140</TotalTime>
  <Words>211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m62-thorns</vt:lpstr>
      <vt:lpstr>1_m62 swirly valentine hearts gothic template 02</vt:lpstr>
      <vt:lpstr>2_m62 swirly valentine hearts gothic template 02</vt:lpstr>
      <vt:lpstr>1_It’s not the design of your template</vt:lpstr>
      <vt:lpstr>Pickpocketing</vt:lpstr>
      <vt:lpstr>Pickpocketing // How Can It Happen?</vt:lpstr>
      <vt:lpstr>Pickpocketing // Preventive Measures</vt:lpstr>
      <vt:lpstr>Pickpocketing // Preventive Measures</vt:lpstr>
      <vt:lpstr>Pickpocketing // Precautions for Ladies</vt:lpstr>
      <vt:lpstr>Pickpocketing // Precautions for Men</vt:lpstr>
      <vt:lpstr>Pickpocketing // If You Are A Victim…</vt:lpstr>
      <vt:lpstr>Pickpocketing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Snatch Theft</dc:title>
  <dc:subject>MIC2370-02</dc:subject>
  <dc:creator>Admin</dc:creator>
  <cp:lastModifiedBy>Admin</cp:lastModifiedBy>
  <cp:revision>18</cp:revision>
  <dcterms:created xsi:type="dcterms:W3CDTF">2014-11-07T08:06:28Z</dcterms:created>
  <dcterms:modified xsi:type="dcterms:W3CDTF">2014-11-10T07:18:26Z</dcterms:modified>
</cp:coreProperties>
</file>