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 id="2147483652" r:id="rId3"/>
    <p:sldMasterId id="2147483653" r:id="rId4"/>
  </p:sldMasterIdLst>
  <p:notesMasterIdLst>
    <p:notesMasterId r:id="rId14"/>
  </p:notesMasterIdLst>
  <p:handoutMasterIdLst>
    <p:handoutMasterId r:id="rId15"/>
  </p:handoutMasterIdLst>
  <p:sldIdLst>
    <p:sldId id="258" r:id="rId5"/>
    <p:sldId id="257" r:id="rId6"/>
    <p:sldId id="262" r:id="rId7"/>
    <p:sldId id="263" r:id="rId8"/>
    <p:sldId id="264" r:id="rId9"/>
    <p:sldId id="266" r:id="rId10"/>
    <p:sldId id="267" r:id="rId11"/>
    <p:sldId id="268" r:id="rId12"/>
    <p:sldId id="261"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12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6" autoAdjust="0"/>
    <p:restoredTop sz="94652" autoAdjust="0"/>
  </p:normalViewPr>
  <p:slideViewPr>
    <p:cSldViewPr>
      <p:cViewPr>
        <p:scale>
          <a:sx n="100" d="100"/>
          <a:sy n="100" d="100"/>
        </p:scale>
        <p:origin x="-3864" y="-134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1504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1504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1504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742490F-4F88-41CD-ABA3-E697268F5971}" type="slidenum">
              <a:rPr lang="en-US"/>
              <a:pPr/>
              <a:t>‹#›</a:t>
            </a:fld>
            <a:endParaRPr lang="en-US"/>
          </a:p>
        </p:txBody>
      </p:sp>
    </p:spTree>
    <p:extLst>
      <p:ext uri="{BB962C8B-B14F-4D97-AF65-F5344CB8AC3E}">
        <p14:creationId xmlns:p14="http://schemas.microsoft.com/office/powerpoint/2010/main" val="1459866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40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1401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140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402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402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1402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3FBFE4A-0A86-4B0B-976F-019047BE93DB}" type="slidenum">
              <a:rPr lang="en-US"/>
              <a:pPr/>
              <a:t>‹#›</a:t>
            </a:fld>
            <a:endParaRPr lang="en-US"/>
          </a:p>
        </p:txBody>
      </p:sp>
    </p:spTree>
    <p:extLst>
      <p:ext uri="{BB962C8B-B14F-4D97-AF65-F5344CB8AC3E}">
        <p14:creationId xmlns:p14="http://schemas.microsoft.com/office/powerpoint/2010/main" val="123904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126" name="Picture 6" descr="title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123" name="Rectangle 3"/>
          <p:cNvSpPr>
            <a:spLocks noGrp="1" noChangeArrowheads="1"/>
          </p:cNvSpPr>
          <p:nvPr>
            <p:ph type="ctrTitle"/>
          </p:nvPr>
        </p:nvSpPr>
        <p:spPr bwMode="auto">
          <a:xfrm>
            <a:off x="101600" y="2343150"/>
            <a:ext cx="8999538" cy="7239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4000">
                <a:solidFill>
                  <a:schemeClr val="bg1"/>
                </a:solidFill>
              </a:defRPr>
            </a:lvl1pPr>
          </a:lstStyle>
          <a:p>
            <a:pPr lvl="0"/>
            <a:r>
              <a:rPr lang="en-US" noProof="0" smtClean="0"/>
              <a:t>Click to edit Master title style</a:t>
            </a:r>
          </a:p>
        </p:txBody>
      </p:sp>
      <p:sp>
        <p:nvSpPr>
          <p:cNvPr id="5124" name="Rectangle 4"/>
          <p:cNvSpPr>
            <a:spLocks noGrp="1" noChangeArrowheads="1"/>
          </p:cNvSpPr>
          <p:nvPr>
            <p:ph type="subTitle" idx="1"/>
          </p:nvPr>
        </p:nvSpPr>
        <p:spPr>
          <a:xfrm>
            <a:off x="911225" y="3875088"/>
            <a:ext cx="7380288" cy="674687"/>
          </a:xfrm>
        </p:spPr>
        <p:txBody>
          <a:bodyPr/>
          <a:lstStyle>
            <a:lvl1pPr marL="0" indent="0" algn="ctr">
              <a:defRPr sz="3200">
                <a:solidFill>
                  <a:schemeClr val="bg1"/>
                </a:solidFill>
              </a:defRPr>
            </a:lvl1pPr>
          </a:lstStyle>
          <a:p>
            <a:pPr lvl="0"/>
            <a:r>
              <a:rPr lang="en-US" noProof="0" smtClean="0"/>
              <a:t>Click to edit Master subtitle style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500"/>
                                        <p:tgtEl>
                                          <p:spTgt spid="5123"/>
                                        </p:tgtEl>
                                      </p:cBhvr>
                                    </p:animEffect>
                                    <p:anim calcmode="lin" valueType="num">
                                      <p:cBhvr>
                                        <p:cTn id="8" dur="500" fill="hold"/>
                                        <p:tgtEl>
                                          <p:spTgt spid="5123"/>
                                        </p:tgtEl>
                                        <p:attrNameLst>
                                          <p:attrName>ppt_x</p:attrName>
                                        </p:attrNameLst>
                                      </p:cBhvr>
                                      <p:tavLst>
                                        <p:tav tm="0">
                                          <p:val>
                                            <p:strVal val="#ppt_x"/>
                                          </p:val>
                                        </p:tav>
                                        <p:tav tm="100000">
                                          <p:val>
                                            <p:strVal val="#ppt_x"/>
                                          </p:val>
                                        </p:tav>
                                      </p:tavLst>
                                    </p:anim>
                                    <p:anim calcmode="lin" valueType="num">
                                      <p:cBhvr>
                                        <p:cTn id="9" dur="500" fill="hold"/>
                                        <p:tgtEl>
                                          <p:spTgt spid="512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124">
                                            <p:txEl>
                                              <p:pRg st="0" end="0"/>
                                            </p:txEl>
                                          </p:spTgt>
                                        </p:tgtEl>
                                        <p:attrNameLst>
                                          <p:attrName>style.visibility</p:attrName>
                                        </p:attrNameLst>
                                      </p:cBhvr>
                                      <p:to>
                                        <p:strVal val="visible"/>
                                      </p:to>
                                    </p:set>
                                    <p:animEffect transition="in" filter="fade">
                                      <p:cBhvr>
                                        <p:cTn id="12" dur="500"/>
                                        <p:tgtEl>
                                          <p:spTgt spid="5124">
                                            <p:txEl>
                                              <p:pRg st="0" end="0"/>
                                            </p:txEl>
                                          </p:spTgt>
                                        </p:tgtEl>
                                      </p:cBhvr>
                                    </p:animEffect>
                                    <p:anim calcmode="lin" valueType="num">
                                      <p:cBhvr>
                                        <p:cTn id="13" dur="500" fill="hold"/>
                                        <p:tgtEl>
                                          <p:spTgt spid="5124">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512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5124" grpId="0" build="p">
        <p:tmplLst>
          <p:tmpl lvl="1">
            <p:tnLst>
              <p:par>
                <p:cTn presetID="47" presetClass="entr" presetSubtype="0" fill="hold" nodeType="withEffect">
                  <p:stCondLst>
                    <p:cond delay="0"/>
                  </p:stCondLst>
                  <p:childTnLst>
                    <p:set>
                      <p:cBhvr>
                        <p:cTn dur="1" fill="hold">
                          <p:stCondLst>
                            <p:cond delay="0"/>
                          </p:stCondLst>
                        </p:cTn>
                        <p:tgtEl>
                          <p:spTgt spid="5124"/>
                        </p:tgtEl>
                        <p:attrNameLst>
                          <p:attrName>style.visibility</p:attrName>
                        </p:attrNameLst>
                      </p:cBhvr>
                      <p:to>
                        <p:strVal val="visible"/>
                      </p:to>
                    </p:set>
                    <p:animEffect transition="in" filter="fade">
                      <p:cBhvr>
                        <p:cTn dur="500"/>
                        <p:tgtEl>
                          <p:spTgt spid="5124"/>
                        </p:tgtEl>
                      </p:cBhvr>
                    </p:animEffect>
                    <p:anim calcmode="lin" valueType="num">
                      <p:cBhvr>
                        <p:cTn dur="500" fill="hold"/>
                        <p:tgtEl>
                          <p:spTgt spid="5124"/>
                        </p:tgtEl>
                        <p:attrNameLst>
                          <p:attrName>ppt_x</p:attrName>
                        </p:attrNameLst>
                      </p:cBhvr>
                      <p:tavLst>
                        <p:tav tm="0">
                          <p:val>
                            <p:strVal val="#ppt_x"/>
                          </p:val>
                        </p:tav>
                        <p:tav tm="100000">
                          <p:val>
                            <p:strVal val="#ppt_x"/>
                          </p:val>
                        </p:tav>
                      </p:tavLst>
                    </p:anim>
                    <p:anim calcmode="lin" valueType="num">
                      <p:cBhvr>
                        <p:cTn dur="500" fill="hold"/>
                        <p:tgtEl>
                          <p:spTgt spid="512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A855EE-C4FC-492A-BF6B-FB0DEBF38B1E}" type="slidenum">
              <a:rPr lang="en-US"/>
              <a:pPr/>
              <a:t>‹#›</a:t>
            </a:fld>
            <a:endParaRPr lang="en-US"/>
          </a:p>
        </p:txBody>
      </p:sp>
    </p:spTree>
    <p:extLst>
      <p:ext uri="{BB962C8B-B14F-4D97-AF65-F5344CB8AC3E}">
        <p14:creationId xmlns:p14="http://schemas.microsoft.com/office/powerpoint/2010/main" val="62188935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8938" y="274638"/>
            <a:ext cx="2092325" cy="5818187"/>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129338" cy="58181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A7E0E96-1F77-43A4-ACF6-B6A180E481EA}" type="slidenum">
              <a:rPr lang="en-US"/>
              <a:pPr/>
              <a:t>‹#›</a:t>
            </a:fld>
            <a:endParaRPr lang="en-US"/>
          </a:p>
        </p:txBody>
      </p:sp>
    </p:spTree>
    <p:extLst>
      <p:ext uri="{BB962C8B-B14F-4D97-AF65-F5344CB8AC3E}">
        <p14:creationId xmlns:p14="http://schemas.microsoft.com/office/powerpoint/2010/main" val="329034617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ADFA6DC-EB46-4554-B7A0-CF91303F048E}" type="slidenum">
              <a:rPr lang="en-US"/>
              <a:pPr/>
              <a:t>‹#›</a:t>
            </a:fld>
            <a:endParaRPr lang="en-US"/>
          </a:p>
        </p:txBody>
      </p:sp>
    </p:spTree>
    <p:extLst>
      <p:ext uri="{BB962C8B-B14F-4D97-AF65-F5344CB8AC3E}">
        <p14:creationId xmlns:p14="http://schemas.microsoft.com/office/powerpoint/2010/main" val="234632349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B61D276-93D2-4EB3-BDFA-7FA3369812B0}" type="slidenum">
              <a:rPr lang="en-US"/>
              <a:pPr/>
              <a:t>‹#›</a:t>
            </a:fld>
            <a:endParaRPr lang="en-US"/>
          </a:p>
        </p:txBody>
      </p:sp>
    </p:spTree>
    <p:extLst>
      <p:ext uri="{BB962C8B-B14F-4D97-AF65-F5344CB8AC3E}">
        <p14:creationId xmlns:p14="http://schemas.microsoft.com/office/powerpoint/2010/main" val="290429003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670E18E-3677-4149-B7EE-171966BE8699}" type="slidenum">
              <a:rPr lang="en-US"/>
              <a:pPr/>
              <a:t>‹#›</a:t>
            </a:fld>
            <a:endParaRPr lang="en-US"/>
          </a:p>
        </p:txBody>
      </p:sp>
    </p:spTree>
    <p:extLst>
      <p:ext uri="{BB962C8B-B14F-4D97-AF65-F5344CB8AC3E}">
        <p14:creationId xmlns:p14="http://schemas.microsoft.com/office/powerpoint/2010/main" val="171272925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755650" y="1566863"/>
            <a:ext cx="3960813"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68863" y="1566863"/>
            <a:ext cx="39624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C1105E0-819C-4F3A-8D57-40C3179A057F}" type="slidenum">
              <a:rPr lang="en-US"/>
              <a:pPr/>
              <a:t>‹#›</a:t>
            </a:fld>
            <a:endParaRPr lang="en-US"/>
          </a:p>
        </p:txBody>
      </p:sp>
    </p:spTree>
    <p:extLst>
      <p:ext uri="{BB962C8B-B14F-4D97-AF65-F5344CB8AC3E}">
        <p14:creationId xmlns:p14="http://schemas.microsoft.com/office/powerpoint/2010/main" val="212945605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AC59F2F-8200-4562-A31D-4CB54DC53E24}" type="slidenum">
              <a:rPr lang="en-US"/>
              <a:pPr/>
              <a:t>‹#›</a:t>
            </a:fld>
            <a:endParaRPr lang="en-US"/>
          </a:p>
        </p:txBody>
      </p:sp>
    </p:spTree>
    <p:extLst>
      <p:ext uri="{BB962C8B-B14F-4D97-AF65-F5344CB8AC3E}">
        <p14:creationId xmlns:p14="http://schemas.microsoft.com/office/powerpoint/2010/main" val="341320411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C792B93-A068-44DE-ABE0-5A2FD70B7F35}" type="slidenum">
              <a:rPr lang="en-US"/>
              <a:pPr/>
              <a:t>‹#›</a:t>
            </a:fld>
            <a:endParaRPr lang="en-US"/>
          </a:p>
        </p:txBody>
      </p:sp>
    </p:spTree>
    <p:extLst>
      <p:ext uri="{BB962C8B-B14F-4D97-AF65-F5344CB8AC3E}">
        <p14:creationId xmlns:p14="http://schemas.microsoft.com/office/powerpoint/2010/main" val="75572822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63A45FD-D206-4642-9370-F0BA66F042D9}" type="slidenum">
              <a:rPr lang="en-US"/>
              <a:pPr/>
              <a:t>‹#›</a:t>
            </a:fld>
            <a:endParaRPr lang="en-US"/>
          </a:p>
        </p:txBody>
      </p:sp>
    </p:spTree>
    <p:extLst>
      <p:ext uri="{BB962C8B-B14F-4D97-AF65-F5344CB8AC3E}">
        <p14:creationId xmlns:p14="http://schemas.microsoft.com/office/powerpoint/2010/main" val="202836113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3EE5858-46DA-42D3-A0C0-188298343D73}" type="slidenum">
              <a:rPr lang="en-US"/>
              <a:pPr/>
              <a:t>‹#›</a:t>
            </a:fld>
            <a:endParaRPr lang="en-US"/>
          </a:p>
        </p:txBody>
      </p:sp>
    </p:spTree>
    <p:extLst>
      <p:ext uri="{BB962C8B-B14F-4D97-AF65-F5344CB8AC3E}">
        <p14:creationId xmlns:p14="http://schemas.microsoft.com/office/powerpoint/2010/main" val="126328120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9D1FB5E-943A-4AEB-B4B2-9E501E31B343}" type="slidenum">
              <a:rPr lang="en-US"/>
              <a:pPr/>
              <a:t>‹#›</a:t>
            </a:fld>
            <a:endParaRPr lang="en-US"/>
          </a:p>
        </p:txBody>
      </p:sp>
    </p:spTree>
    <p:extLst>
      <p:ext uri="{BB962C8B-B14F-4D97-AF65-F5344CB8AC3E}">
        <p14:creationId xmlns:p14="http://schemas.microsoft.com/office/powerpoint/2010/main" val="377068093"/>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470E3D9-0FAC-4BF4-B0E5-C2EE0EE49BD5}" type="slidenum">
              <a:rPr lang="en-US"/>
              <a:pPr/>
              <a:t>‹#›</a:t>
            </a:fld>
            <a:endParaRPr lang="en-US"/>
          </a:p>
        </p:txBody>
      </p:sp>
    </p:spTree>
    <p:extLst>
      <p:ext uri="{BB962C8B-B14F-4D97-AF65-F5344CB8AC3E}">
        <p14:creationId xmlns:p14="http://schemas.microsoft.com/office/powerpoint/2010/main" val="105249205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78715BF-28DF-40AA-A40C-312B855A4DEE}" type="slidenum">
              <a:rPr lang="en-US"/>
              <a:pPr/>
              <a:t>‹#›</a:t>
            </a:fld>
            <a:endParaRPr lang="en-US"/>
          </a:p>
        </p:txBody>
      </p:sp>
    </p:spTree>
    <p:extLst>
      <p:ext uri="{BB962C8B-B14F-4D97-AF65-F5344CB8AC3E}">
        <p14:creationId xmlns:p14="http://schemas.microsoft.com/office/powerpoint/2010/main" val="82497540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8938" y="274638"/>
            <a:ext cx="2092325" cy="5818187"/>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129338" cy="58181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F90057C-29E6-4482-AF04-A27FD417EE1C}" type="slidenum">
              <a:rPr lang="en-US"/>
              <a:pPr/>
              <a:t>‹#›</a:t>
            </a:fld>
            <a:endParaRPr lang="en-US"/>
          </a:p>
        </p:txBody>
      </p:sp>
    </p:spTree>
    <p:extLst>
      <p:ext uri="{BB962C8B-B14F-4D97-AF65-F5344CB8AC3E}">
        <p14:creationId xmlns:p14="http://schemas.microsoft.com/office/powerpoint/2010/main" val="389443845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A91774F-2C04-4765-8F5B-0F8AB6F8D7AB}" type="slidenum">
              <a:rPr lang="en-US"/>
              <a:pPr/>
              <a:t>‹#›</a:t>
            </a:fld>
            <a:endParaRPr lang="en-US"/>
          </a:p>
        </p:txBody>
      </p:sp>
    </p:spTree>
    <p:extLst>
      <p:ext uri="{BB962C8B-B14F-4D97-AF65-F5344CB8AC3E}">
        <p14:creationId xmlns:p14="http://schemas.microsoft.com/office/powerpoint/2010/main" val="3029920829"/>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76B0F9D-89A8-4888-AF1E-71CAF3B4444B}" type="slidenum">
              <a:rPr lang="en-US"/>
              <a:pPr/>
              <a:t>‹#›</a:t>
            </a:fld>
            <a:endParaRPr lang="en-US"/>
          </a:p>
        </p:txBody>
      </p:sp>
    </p:spTree>
    <p:extLst>
      <p:ext uri="{BB962C8B-B14F-4D97-AF65-F5344CB8AC3E}">
        <p14:creationId xmlns:p14="http://schemas.microsoft.com/office/powerpoint/2010/main" val="4054137854"/>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180AEAF-34D4-4A5D-951F-63EE10801B72}" type="slidenum">
              <a:rPr lang="en-US"/>
              <a:pPr/>
              <a:t>‹#›</a:t>
            </a:fld>
            <a:endParaRPr lang="en-US"/>
          </a:p>
        </p:txBody>
      </p:sp>
    </p:spTree>
    <p:extLst>
      <p:ext uri="{BB962C8B-B14F-4D97-AF65-F5344CB8AC3E}">
        <p14:creationId xmlns:p14="http://schemas.microsoft.com/office/powerpoint/2010/main" val="3236359476"/>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755650" y="1566863"/>
            <a:ext cx="3960813"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68863" y="1566863"/>
            <a:ext cx="39624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A9D16FF-5610-432C-A462-1DC2DF5D9C89}" type="slidenum">
              <a:rPr lang="en-US"/>
              <a:pPr/>
              <a:t>‹#›</a:t>
            </a:fld>
            <a:endParaRPr lang="en-US"/>
          </a:p>
        </p:txBody>
      </p:sp>
    </p:spTree>
    <p:extLst>
      <p:ext uri="{BB962C8B-B14F-4D97-AF65-F5344CB8AC3E}">
        <p14:creationId xmlns:p14="http://schemas.microsoft.com/office/powerpoint/2010/main" val="216969690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7902DD8-1DC7-4B42-AEAC-4C766EFDC17E}" type="slidenum">
              <a:rPr lang="en-US"/>
              <a:pPr/>
              <a:t>‹#›</a:t>
            </a:fld>
            <a:endParaRPr lang="en-US"/>
          </a:p>
        </p:txBody>
      </p:sp>
    </p:spTree>
    <p:extLst>
      <p:ext uri="{BB962C8B-B14F-4D97-AF65-F5344CB8AC3E}">
        <p14:creationId xmlns:p14="http://schemas.microsoft.com/office/powerpoint/2010/main" val="2970829569"/>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7C65C67-93AE-4CD7-AB0F-F2F59DE0F068}" type="slidenum">
              <a:rPr lang="en-US"/>
              <a:pPr/>
              <a:t>‹#›</a:t>
            </a:fld>
            <a:endParaRPr lang="en-US"/>
          </a:p>
        </p:txBody>
      </p:sp>
    </p:spTree>
    <p:extLst>
      <p:ext uri="{BB962C8B-B14F-4D97-AF65-F5344CB8AC3E}">
        <p14:creationId xmlns:p14="http://schemas.microsoft.com/office/powerpoint/2010/main" val="180428024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FB1DA1A-7DD7-4BF9-A6B1-E911AE158B19}" type="slidenum">
              <a:rPr lang="en-US"/>
              <a:pPr/>
              <a:t>‹#›</a:t>
            </a:fld>
            <a:endParaRPr lang="en-US"/>
          </a:p>
        </p:txBody>
      </p:sp>
    </p:spTree>
    <p:extLst>
      <p:ext uri="{BB962C8B-B14F-4D97-AF65-F5344CB8AC3E}">
        <p14:creationId xmlns:p14="http://schemas.microsoft.com/office/powerpoint/2010/main" val="94378491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97A0806-2A9D-4FC9-A745-130112A14210}" type="slidenum">
              <a:rPr lang="en-US"/>
              <a:pPr/>
              <a:t>‹#›</a:t>
            </a:fld>
            <a:endParaRPr lang="en-US"/>
          </a:p>
        </p:txBody>
      </p:sp>
    </p:spTree>
    <p:extLst>
      <p:ext uri="{BB962C8B-B14F-4D97-AF65-F5344CB8AC3E}">
        <p14:creationId xmlns:p14="http://schemas.microsoft.com/office/powerpoint/2010/main" val="512667283"/>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1AF67DB-5F77-4FAB-A02D-0F24B430FE2E}" type="slidenum">
              <a:rPr lang="en-US"/>
              <a:pPr/>
              <a:t>‹#›</a:t>
            </a:fld>
            <a:endParaRPr lang="en-US"/>
          </a:p>
        </p:txBody>
      </p:sp>
    </p:spTree>
    <p:extLst>
      <p:ext uri="{BB962C8B-B14F-4D97-AF65-F5344CB8AC3E}">
        <p14:creationId xmlns:p14="http://schemas.microsoft.com/office/powerpoint/2010/main" val="264277310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BB3E1B1-5D7E-4100-AB58-B6E95F3DAA5A}" type="slidenum">
              <a:rPr lang="en-US"/>
              <a:pPr/>
              <a:t>‹#›</a:t>
            </a:fld>
            <a:endParaRPr lang="en-US"/>
          </a:p>
        </p:txBody>
      </p:sp>
    </p:spTree>
    <p:extLst>
      <p:ext uri="{BB962C8B-B14F-4D97-AF65-F5344CB8AC3E}">
        <p14:creationId xmlns:p14="http://schemas.microsoft.com/office/powerpoint/2010/main" val="103225745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261F873-4818-451D-9C92-1A1D2BC92BFD}" type="slidenum">
              <a:rPr lang="en-US"/>
              <a:pPr/>
              <a:t>‹#›</a:t>
            </a:fld>
            <a:endParaRPr lang="en-US"/>
          </a:p>
        </p:txBody>
      </p:sp>
    </p:spTree>
    <p:extLst>
      <p:ext uri="{BB962C8B-B14F-4D97-AF65-F5344CB8AC3E}">
        <p14:creationId xmlns:p14="http://schemas.microsoft.com/office/powerpoint/2010/main" val="2677466414"/>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8938" y="274638"/>
            <a:ext cx="2092325" cy="5818187"/>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129338" cy="58181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B2A1E77-5E18-45EA-81C9-4DE4E146B833}" type="slidenum">
              <a:rPr lang="en-US"/>
              <a:pPr/>
              <a:t>‹#›</a:t>
            </a:fld>
            <a:endParaRPr lang="en-US"/>
          </a:p>
        </p:txBody>
      </p:sp>
    </p:spTree>
    <p:extLst>
      <p:ext uri="{BB962C8B-B14F-4D97-AF65-F5344CB8AC3E}">
        <p14:creationId xmlns:p14="http://schemas.microsoft.com/office/powerpoint/2010/main" val="1432531672"/>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064818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255466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04291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4270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481074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442276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755650" y="1566863"/>
            <a:ext cx="3960813"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68863" y="1566863"/>
            <a:ext cx="39624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CA5D281-1A5F-4DF8-95C8-28F241294CC0}" type="slidenum">
              <a:rPr lang="en-US"/>
              <a:pPr/>
              <a:t>‹#›</a:t>
            </a:fld>
            <a:endParaRPr lang="en-US"/>
          </a:p>
        </p:txBody>
      </p:sp>
    </p:spTree>
    <p:extLst>
      <p:ext uri="{BB962C8B-B14F-4D97-AF65-F5344CB8AC3E}">
        <p14:creationId xmlns:p14="http://schemas.microsoft.com/office/powerpoint/2010/main" val="2238726173"/>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16444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894353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996329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41702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0532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C07B39B-7F15-464D-95DA-C00BA30663DA}" type="slidenum">
              <a:rPr lang="en-US"/>
              <a:pPr/>
              <a:t>‹#›</a:t>
            </a:fld>
            <a:endParaRPr lang="en-US"/>
          </a:p>
        </p:txBody>
      </p:sp>
    </p:spTree>
    <p:extLst>
      <p:ext uri="{BB962C8B-B14F-4D97-AF65-F5344CB8AC3E}">
        <p14:creationId xmlns:p14="http://schemas.microsoft.com/office/powerpoint/2010/main" val="10680255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53063FB-27AF-452C-95B8-31EDA505EF60}" type="slidenum">
              <a:rPr lang="en-US"/>
              <a:pPr/>
              <a:t>‹#›</a:t>
            </a:fld>
            <a:endParaRPr lang="en-US"/>
          </a:p>
        </p:txBody>
      </p:sp>
    </p:spTree>
    <p:extLst>
      <p:ext uri="{BB962C8B-B14F-4D97-AF65-F5344CB8AC3E}">
        <p14:creationId xmlns:p14="http://schemas.microsoft.com/office/powerpoint/2010/main" val="214155417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03A649A-EEC9-4A37-84A3-17D8F8922080}" type="slidenum">
              <a:rPr lang="en-US"/>
              <a:pPr/>
              <a:t>‹#›</a:t>
            </a:fld>
            <a:endParaRPr lang="en-US"/>
          </a:p>
        </p:txBody>
      </p:sp>
    </p:spTree>
    <p:extLst>
      <p:ext uri="{BB962C8B-B14F-4D97-AF65-F5344CB8AC3E}">
        <p14:creationId xmlns:p14="http://schemas.microsoft.com/office/powerpoint/2010/main" val="65791316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9BCF614-1E6D-4F2C-A3BE-8ACE847D386F}" type="slidenum">
              <a:rPr lang="en-US"/>
              <a:pPr/>
              <a:t>‹#›</a:t>
            </a:fld>
            <a:endParaRPr lang="en-US"/>
          </a:p>
        </p:txBody>
      </p:sp>
    </p:spTree>
    <p:extLst>
      <p:ext uri="{BB962C8B-B14F-4D97-AF65-F5344CB8AC3E}">
        <p14:creationId xmlns:p14="http://schemas.microsoft.com/office/powerpoint/2010/main" val="238796891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2251652-88A3-4F78-A844-A78C67B87520}" type="slidenum">
              <a:rPr lang="en-US"/>
              <a:pPr/>
              <a:t>‹#›</a:t>
            </a:fld>
            <a:endParaRPr lang="en-US"/>
          </a:p>
        </p:txBody>
      </p:sp>
    </p:spTree>
    <p:extLst>
      <p:ext uri="{BB962C8B-B14F-4D97-AF65-F5344CB8AC3E}">
        <p14:creationId xmlns:p14="http://schemas.microsoft.com/office/powerpoint/2010/main" val="333925013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hyperlink" Target="http://www.m62.net/" TargetMode="External"/><Relationship Id="rId18" Type="http://schemas.openxmlformats.org/officeDocument/2006/relationships/image" Target="../media/image5.png"/><Relationship Id="rId3" Type="http://schemas.openxmlformats.org/officeDocument/2006/relationships/slideLayout" Target="../slideLayouts/slideLayout36.xml"/><Relationship Id="rId21" Type="http://schemas.openxmlformats.org/officeDocument/2006/relationships/image" Target="../media/image7.png"/><Relationship Id="rId7" Type="http://schemas.openxmlformats.org/officeDocument/2006/relationships/slideLayout" Target="../slideLayouts/slideLayout40.xml"/><Relationship Id="rId12" Type="http://schemas.openxmlformats.org/officeDocument/2006/relationships/theme" Target="../theme/theme4.xml"/><Relationship Id="rId17" Type="http://schemas.openxmlformats.org/officeDocument/2006/relationships/hyperlink" Target="http://www.m62.net/powerpoint-slides/" TargetMode="External"/><Relationship Id="rId2" Type="http://schemas.openxmlformats.org/officeDocument/2006/relationships/slideLayout" Target="../slideLayouts/slideLayout35.xml"/><Relationship Id="rId16" Type="http://schemas.openxmlformats.org/officeDocument/2006/relationships/image" Target="../media/image4.png"/><Relationship Id="rId20" Type="http://schemas.openxmlformats.org/officeDocument/2006/relationships/image" Target="../media/image6.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hyperlink" Target="http://www.m62.net/presentation-theory/bullet-points-dont-work/beyond-bullet-points/" TargetMode="External"/><Relationship Id="rId10" Type="http://schemas.openxmlformats.org/officeDocument/2006/relationships/slideLayout" Target="../slideLayouts/slideLayout43.xml"/><Relationship Id="rId19" Type="http://schemas.openxmlformats.org/officeDocument/2006/relationships/hyperlink" Target="http://www.m62.net/powerpoint-training/" TargetMode="Externa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112" name="Picture 16" descr="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114" name="Rectangle 18"/>
          <p:cNvSpPr>
            <a:spLocks noGrp="1" noChangeArrowheads="1"/>
          </p:cNvSpPr>
          <p:nvPr>
            <p:ph type="body" idx="1"/>
          </p:nvPr>
        </p:nvSpPr>
        <p:spPr bwMode="auto">
          <a:xfrm>
            <a:off x="755650" y="1566863"/>
            <a:ext cx="8075613"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4115" name="Rectangle 19"/>
          <p:cNvSpPr>
            <a:spLocks noGrp="1" noChangeArrowheads="1"/>
          </p:cNvSpPr>
          <p:nvPr>
            <p:ph type="dt" sz="half" idx="2"/>
          </p:nvPr>
        </p:nvSpPr>
        <p:spPr bwMode="auto">
          <a:xfrm>
            <a:off x="4557713" y="6237288"/>
            <a:ext cx="103981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961212"/>
                </a:solidFill>
              </a:defRPr>
            </a:lvl1pPr>
          </a:lstStyle>
          <a:p>
            <a:endParaRPr lang="en-US"/>
          </a:p>
        </p:txBody>
      </p:sp>
      <p:sp>
        <p:nvSpPr>
          <p:cNvPr id="4116" name="Rectangle 20"/>
          <p:cNvSpPr>
            <a:spLocks noGrp="1" noChangeArrowheads="1"/>
          </p:cNvSpPr>
          <p:nvPr>
            <p:ph type="ftr" sz="quarter" idx="3"/>
          </p:nvPr>
        </p:nvSpPr>
        <p:spPr bwMode="auto">
          <a:xfrm>
            <a:off x="652463" y="6230938"/>
            <a:ext cx="371951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961212"/>
                </a:solidFill>
              </a:defRPr>
            </a:lvl1pPr>
          </a:lstStyle>
          <a:p>
            <a:endParaRPr lang="en-US"/>
          </a:p>
        </p:txBody>
      </p:sp>
      <p:sp>
        <p:nvSpPr>
          <p:cNvPr id="4117" name="Rectangle 21"/>
          <p:cNvSpPr>
            <a:spLocks noGrp="1" noChangeArrowheads="1"/>
          </p:cNvSpPr>
          <p:nvPr>
            <p:ph type="sldNum" sz="quarter" idx="4"/>
          </p:nvPr>
        </p:nvSpPr>
        <p:spPr bwMode="auto">
          <a:xfrm>
            <a:off x="-136525" y="6553200"/>
            <a:ext cx="6842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961212"/>
                </a:solidFill>
              </a:defRPr>
            </a:lvl1pPr>
          </a:lstStyle>
          <a:p>
            <a:fld id="{5E71C0EE-194F-4734-B99F-72CB8793773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ransition>
    <p:fade/>
  </p:transition>
  <p:timing>
    <p:tnLst>
      <p:par>
        <p:cTn id="1" dur="indefinite" restart="never" nodeType="tmRoot"/>
      </p:par>
    </p:tnLst>
  </p:timing>
  <p:txStyles>
    <p:titleStyle>
      <a:lvl1pPr algn="r" rtl="0" eaLnBrk="1" fontAlgn="base" hangingPunct="1">
        <a:spcBef>
          <a:spcPct val="0"/>
        </a:spcBef>
        <a:spcAft>
          <a:spcPct val="0"/>
        </a:spcAft>
        <a:defRPr sz="2600">
          <a:solidFill>
            <a:srgbClr val="961212"/>
          </a:solidFill>
          <a:latin typeface="+mj-lt"/>
          <a:ea typeface="+mj-ea"/>
          <a:cs typeface="+mj-cs"/>
        </a:defRPr>
      </a:lvl1pPr>
      <a:lvl2pPr algn="r" rtl="0" eaLnBrk="1" fontAlgn="base" hangingPunct="1">
        <a:spcBef>
          <a:spcPct val="0"/>
        </a:spcBef>
        <a:spcAft>
          <a:spcPct val="0"/>
        </a:spcAft>
        <a:defRPr sz="2600">
          <a:solidFill>
            <a:srgbClr val="961212"/>
          </a:solidFill>
          <a:latin typeface="Arial" charset="0"/>
        </a:defRPr>
      </a:lvl2pPr>
      <a:lvl3pPr algn="r" rtl="0" eaLnBrk="1" fontAlgn="base" hangingPunct="1">
        <a:spcBef>
          <a:spcPct val="0"/>
        </a:spcBef>
        <a:spcAft>
          <a:spcPct val="0"/>
        </a:spcAft>
        <a:defRPr sz="2600">
          <a:solidFill>
            <a:srgbClr val="961212"/>
          </a:solidFill>
          <a:latin typeface="Arial" charset="0"/>
        </a:defRPr>
      </a:lvl3pPr>
      <a:lvl4pPr algn="r" rtl="0" eaLnBrk="1" fontAlgn="base" hangingPunct="1">
        <a:spcBef>
          <a:spcPct val="0"/>
        </a:spcBef>
        <a:spcAft>
          <a:spcPct val="0"/>
        </a:spcAft>
        <a:defRPr sz="2600">
          <a:solidFill>
            <a:srgbClr val="961212"/>
          </a:solidFill>
          <a:latin typeface="Arial" charset="0"/>
        </a:defRPr>
      </a:lvl4pPr>
      <a:lvl5pPr algn="r" rtl="0" eaLnBrk="1" fontAlgn="base" hangingPunct="1">
        <a:spcBef>
          <a:spcPct val="0"/>
        </a:spcBef>
        <a:spcAft>
          <a:spcPct val="0"/>
        </a:spcAft>
        <a:defRPr sz="2600">
          <a:solidFill>
            <a:srgbClr val="961212"/>
          </a:solidFill>
          <a:latin typeface="Arial" charset="0"/>
        </a:defRPr>
      </a:lvl5pPr>
      <a:lvl6pPr marL="457200" algn="r" rtl="0" eaLnBrk="1" fontAlgn="base" hangingPunct="1">
        <a:spcBef>
          <a:spcPct val="0"/>
        </a:spcBef>
        <a:spcAft>
          <a:spcPct val="0"/>
        </a:spcAft>
        <a:defRPr sz="2600">
          <a:solidFill>
            <a:srgbClr val="961212"/>
          </a:solidFill>
          <a:latin typeface="Arial" charset="0"/>
        </a:defRPr>
      </a:lvl6pPr>
      <a:lvl7pPr marL="914400" algn="r" rtl="0" eaLnBrk="1" fontAlgn="base" hangingPunct="1">
        <a:spcBef>
          <a:spcPct val="0"/>
        </a:spcBef>
        <a:spcAft>
          <a:spcPct val="0"/>
        </a:spcAft>
        <a:defRPr sz="2600">
          <a:solidFill>
            <a:srgbClr val="961212"/>
          </a:solidFill>
          <a:latin typeface="Arial" charset="0"/>
        </a:defRPr>
      </a:lvl7pPr>
      <a:lvl8pPr marL="1371600" algn="r" rtl="0" eaLnBrk="1" fontAlgn="base" hangingPunct="1">
        <a:spcBef>
          <a:spcPct val="0"/>
        </a:spcBef>
        <a:spcAft>
          <a:spcPct val="0"/>
        </a:spcAft>
        <a:defRPr sz="2600">
          <a:solidFill>
            <a:srgbClr val="961212"/>
          </a:solidFill>
          <a:latin typeface="Arial" charset="0"/>
        </a:defRPr>
      </a:lvl8pPr>
      <a:lvl9pPr marL="1828800" algn="r" rtl="0" eaLnBrk="1" fontAlgn="base" hangingPunct="1">
        <a:spcBef>
          <a:spcPct val="0"/>
        </a:spcBef>
        <a:spcAft>
          <a:spcPct val="0"/>
        </a:spcAft>
        <a:defRPr sz="2600">
          <a:solidFill>
            <a:srgbClr val="961212"/>
          </a:solidFill>
          <a:latin typeface="Arial" charset="0"/>
        </a:defRPr>
      </a:lvl9pPr>
    </p:titleStyle>
    <p:bodyStyle>
      <a:lvl1pPr marL="342900" indent="-342900" algn="l" rtl="0" eaLnBrk="1" fontAlgn="base" hangingPunct="1">
        <a:spcBef>
          <a:spcPct val="20000"/>
        </a:spcBef>
        <a:spcAft>
          <a:spcPct val="0"/>
        </a:spcAft>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82626" name="Picture 2" descr="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82627" name="Rectangle 3"/>
          <p:cNvSpPr>
            <a:spLocks noGrp="1" noChangeArrowheads="1"/>
          </p:cNvSpPr>
          <p:nvPr>
            <p:ph type="body" idx="1"/>
          </p:nvPr>
        </p:nvSpPr>
        <p:spPr bwMode="auto">
          <a:xfrm>
            <a:off x="755650" y="1566863"/>
            <a:ext cx="8075613"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282628" name="Rectangle 4"/>
          <p:cNvSpPr>
            <a:spLocks noGrp="1" noChangeArrowheads="1"/>
          </p:cNvSpPr>
          <p:nvPr>
            <p:ph type="dt" sz="half" idx="2"/>
          </p:nvPr>
        </p:nvSpPr>
        <p:spPr bwMode="auto">
          <a:xfrm>
            <a:off x="4557713" y="6237288"/>
            <a:ext cx="103981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961212"/>
                </a:solidFill>
              </a:defRPr>
            </a:lvl1pPr>
          </a:lstStyle>
          <a:p>
            <a:endParaRPr lang="en-US"/>
          </a:p>
        </p:txBody>
      </p:sp>
      <p:sp>
        <p:nvSpPr>
          <p:cNvPr id="282629" name="Rectangle 5"/>
          <p:cNvSpPr>
            <a:spLocks noGrp="1" noChangeArrowheads="1"/>
          </p:cNvSpPr>
          <p:nvPr>
            <p:ph type="ftr" sz="quarter" idx="3"/>
          </p:nvPr>
        </p:nvSpPr>
        <p:spPr bwMode="auto">
          <a:xfrm>
            <a:off x="652463" y="6230938"/>
            <a:ext cx="371951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961212"/>
                </a:solidFill>
              </a:defRPr>
            </a:lvl1pPr>
          </a:lstStyle>
          <a:p>
            <a:endParaRPr lang="en-US"/>
          </a:p>
        </p:txBody>
      </p:sp>
      <p:sp>
        <p:nvSpPr>
          <p:cNvPr id="282630" name="Rectangle 6"/>
          <p:cNvSpPr>
            <a:spLocks noGrp="1" noChangeArrowheads="1"/>
          </p:cNvSpPr>
          <p:nvPr>
            <p:ph type="sldNum" sz="quarter" idx="4"/>
          </p:nvPr>
        </p:nvSpPr>
        <p:spPr bwMode="auto">
          <a:xfrm>
            <a:off x="-136525" y="6553200"/>
            <a:ext cx="6842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961212"/>
                </a:solidFill>
              </a:defRPr>
            </a:lvl1pPr>
          </a:lstStyle>
          <a:p>
            <a:fld id="{FA63B346-82BB-4DDA-9B3D-F0703CFF288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fade/>
  </p:transition>
  <p:timing>
    <p:tnLst>
      <p:par>
        <p:cTn id="1" dur="indefinite" restart="never" nodeType="tmRoot"/>
      </p:par>
    </p:tnLst>
  </p:timing>
  <p:txStyles>
    <p:titleStyle>
      <a:lvl1pPr algn="r" rtl="0" fontAlgn="base">
        <a:spcBef>
          <a:spcPct val="0"/>
        </a:spcBef>
        <a:spcAft>
          <a:spcPct val="0"/>
        </a:spcAft>
        <a:defRPr sz="2600">
          <a:solidFill>
            <a:srgbClr val="961212"/>
          </a:solidFill>
          <a:latin typeface="+mj-lt"/>
          <a:ea typeface="+mj-ea"/>
          <a:cs typeface="+mj-cs"/>
        </a:defRPr>
      </a:lvl1pPr>
      <a:lvl2pPr algn="r" rtl="0" fontAlgn="base">
        <a:spcBef>
          <a:spcPct val="0"/>
        </a:spcBef>
        <a:spcAft>
          <a:spcPct val="0"/>
        </a:spcAft>
        <a:defRPr sz="2600">
          <a:solidFill>
            <a:srgbClr val="961212"/>
          </a:solidFill>
          <a:latin typeface="Arial" charset="0"/>
        </a:defRPr>
      </a:lvl2pPr>
      <a:lvl3pPr algn="r" rtl="0" fontAlgn="base">
        <a:spcBef>
          <a:spcPct val="0"/>
        </a:spcBef>
        <a:spcAft>
          <a:spcPct val="0"/>
        </a:spcAft>
        <a:defRPr sz="2600">
          <a:solidFill>
            <a:srgbClr val="961212"/>
          </a:solidFill>
          <a:latin typeface="Arial" charset="0"/>
        </a:defRPr>
      </a:lvl3pPr>
      <a:lvl4pPr algn="r" rtl="0" fontAlgn="base">
        <a:spcBef>
          <a:spcPct val="0"/>
        </a:spcBef>
        <a:spcAft>
          <a:spcPct val="0"/>
        </a:spcAft>
        <a:defRPr sz="2600">
          <a:solidFill>
            <a:srgbClr val="961212"/>
          </a:solidFill>
          <a:latin typeface="Arial" charset="0"/>
        </a:defRPr>
      </a:lvl4pPr>
      <a:lvl5pPr algn="r" rtl="0" fontAlgn="base">
        <a:spcBef>
          <a:spcPct val="0"/>
        </a:spcBef>
        <a:spcAft>
          <a:spcPct val="0"/>
        </a:spcAft>
        <a:defRPr sz="2600">
          <a:solidFill>
            <a:srgbClr val="961212"/>
          </a:solidFill>
          <a:latin typeface="Arial" charset="0"/>
        </a:defRPr>
      </a:lvl5pPr>
      <a:lvl6pPr marL="457200" algn="r" rtl="0" fontAlgn="base">
        <a:spcBef>
          <a:spcPct val="0"/>
        </a:spcBef>
        <a:spcAft>
          <a:spcPct val="0"/>
        </a:spcAft>
        <a:defRPr sz="2600">
          <a:solidFill>
            <a:srgbClr val="961212"/>
          </a:solidFill>
          <a:latin typeface="Arial" charset="0"/>
        </a:defRPr>
      </a:lvl6pPr>
      <a:lvl7pPr marL="914400" algn="r" rtl="0" fontAlgn="base">
        <a:spcBef>
          <a:spcPct val="0"/>
        </a:spcBef>
        <a:spcAft>
          <a:spcPct val="0"/>
        </a:spcAft>
        <a:defRPr sz="2600">
          <a:solidFill>
            <a:srgbClr val="961212"/>
          </a:solidFill>
          <a:latin typeface="Arial" charset="0"/>
        </a:defRPr>
      </a:lvl7pPr>
      <a:lvl8pPr marL="1371600" algn="r" rtl="0" fontAlgn="base">
        <a:spcBef>
          <a:spcPct val="0"/>
        </a:spcBef>
        <a:spcAft>
          <a:spcPct val="0"/>
        </a:spcAft>
        <a:defRPr sz="2600">
          <a:solidFill>
            <a:srgbClr val="961212"/>
          </a:solidFill>
          <a:latin typeface="Arial" charset="0"/>
        </a:defRPr>
      </a:lvl8pPr>
      <a:lvl9pPr marL="1828800" algn="r" rtl="0" fontAlgn="base">
        <a:spcBef>
          <a:spcPct val="0"/>
        </a:spcBef>
        <a:spcAft>
          <a:spcPct val="0"/>
        </a:spcAft>
        <a:defRPr sz="2600">
          <a:solidFill>
            <a:srgbClr val="961212"/>
          </a:solidFill>
          <a:latin typeface="Arial" charset="0"/>
        </a:defRPr>
      </a:lvl9pPr>
    </p:titleStyle>
    <p:bodyStyle>
      <a:lvl1pPr marL="342900" indent="-342900" algn="l" rtl="0" fontAlgn="base">
        <a:spcBef>
          <a:spcPct val="20000"/>
        </a:spcBef>
        <a:spcAft>
          <a:spcPct val="0"/>
        </a:spcAft>
        <a:defRPr sz="24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84674" name="Picture 2" descr="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84675" name="Rectangle 3"/>
          <p:cNvSpPr>
            <a:spLocks noGrp="1" noChangeArrowheads="1"/>
          </p:cNvSpPr>
          <p:nvPr>
            <p:ph type="body" idx="1"/>
          </p:nvPr>
        </p:nvSpPr>
        <p:spPr bwMode="auto">
          <a:xfrm>
            <a:off x="755650" y="1566863"/>
            <a:ext cx="8075613"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284676" name="Rectangle 4"/>
          <p:cNvSpPr>
            <a:spLocks noGrp="1" noChangeArrowheads="1"/>
          </p:cNvSpPr>
          <p:nvPr>
            <p:ph type="dt" sz="half" idx="2"/>
          </p:nvPr>
        </p:nvSpPr>
        <p:spPr bwMode="auto">
          <a:xfrm>
            <a:off x="4557713" y="6237288"/>
            <a:ext cx="103981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961212"/>
                </a:solidFill>
              </a:defRPr>
            </a:lvl1pPr>
          </a:lstStyle>
          <a:p>
            <a:endParaRPr lang="en-US"/>
          </a:p>
        </p:txBody>
      </p:sp>
      <p:sp>
        <p:nvSpPr>
          <p:cNvPr id="284677" name="Rectangle 5"/>
          <p:cNvSpPr>
            <a:spLocks noGrp="1" noChangeArrowheads="1"/>
          </p:cNvSpPr>
          <p:nvPr>
            <p:ph type="ftr" sz="quarter" idx="3"/>
          </p:nvPr>
        </p:nvSpPr>
        <p:spPr bwMode="auto">
          <a:xfrm>
            <a:off x="652463" y="6230938"/>
            <a:ext cx="371951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961212"/>
                </a:solidFill>
              </a:defRPr>
            </a:lvl1pPr>
          </a:lstStyle>
          <a:p>
            <a:endParaRPr lang="en-US"/>
          </a:p>
        </p:txBody>
      </p:sp>
      <p:sp>
        <p:nvSpPr>
          <p:cNvPr id="284678" name="Rectangle 6"/>
          <p:cNvSpPr>
            <a:spLocks noGrp="1" noChangeArrowheads="1"/>
          </p:cNvSpPr>
          <p:nvPr>
            <p:ph type="sldNum" sz="quarter" idx="4"/>
          </p:nvPr>
        </p:nvSpPr>
        <p:spPr bwMode="auto">
          <a:xfrm>
            <a:off x="-136525" y="6553200"/>
            <a:ext cx="6842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961212"/>
                </a:solidFill>
              </a:defRPr>
            </a:lvl1pPr>
          </a:lstStyle>
          <a:p>
            <a:fld id="{C98C9019-C223-40A5-8A2B-D2647589546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p:fade/>
  </p:transition>
  <p:timing>
    <p:tnLst>
      <p:par>
        <p:cTn id="1" dur="indefinite" restart="never" nodeType="tmRoot"/>
      </p:par>
    </p:tnLst>
  </p:timing>
  <p:txStyles>
    <p:titleStyle>
      <a:lvl1pPr algn="r" rtl="0" fontAlgn="base">
        <a:spcBef>
          <a:spcPct val="0"/>
        </a:spcBef>
        <a:spcAft>
          <a:spcPct val="0"/>
        </a:spcAft>
        <a:defRPr sz="2600">
          <a:solidFill>
            <a:srgbClr val="961212"/>
          </a:solidFill>
          <a:latin typeface="+mj-lt"/>
          <a:ea typeface="+mj-ea"/>
          <a:cs typeface="+mj-cs"/>
        </a:defRPr>
      </a:lvl1pPr>
      <a:lvl2pPr algn="r" rtl="0" fontAlgn="base">
        <a:spcBef>
          <a:spcPct val="0"/>
        </a:spcBef>
        <a:spcAft>
          <a:spcPct val="0"/>
        </a:spcAft>
        <a:defRPr sz="2600">
          <a:solidFill>
            <a:srgbClr val="961212"/>
          </a:solidFill>
          <a:latin typeface="Arial" charset="0"/>
        </a:defRPr>
      </a:lvl2pPr>
      <a:lvl3pPr algn="r" rtl="0" fontAlgn="base">
        <a:spcBef>
          <a:spcPct val="0"/>
        </a:spcBef>
        <a:spcAft>
          <a:spcPct val="0"/>
        </a:spcAft>
        <a:defRPr sz="2600">
          <a:solidFill>
            <a:srgbClr val="961212"/>
          </a:solidFill>
          <a:latin typeface="Arial" charset="0"/>
        </a:defRPr>
      </a:lvl3pPr>
      <a:lvl4pPr algn="r" rtl="0" fontAlgn="base">
        <a:spcBef>
          <a:spcPct val="0"/>
        </a:spcBef>
        <a:spcAft>
          <a:spcPct val="0"/>
        </a:spcAft>
        <a:defRPr sz="2600">
          <a:solidFill>
            <a:srgbClr val="961212"/>
          </a:solidFill>
          <a:latin typeface="Arial" charset="0"/>
        </a:defRPr>
      </a:lvl4pPr>
      <a:lvl5pPr algn="r" rtl="0" fontAlgn="base">
        <a:spcBef>
          <a:spcPct val="0"/>
        </a:spcBef>
        <a:spcAft>
          <a:spcPct val="0"/>
        </a:spcAft>
        <a:defRPr sz="2600">
          <a:solidFill>
            <a:srgbClr val="961212"/>
          </a:solidFill>
          <a:latin typeface="Arial" charset="0"/>
        </a:defRPr>
      </a:lvl5pPr>
      <a:lvl6pPr marL="457200" algn="r" rtl="0" fontAlgn="base">
        <a:spcBef>
          <a:spcPct val="0"/>
        </a:spcBef>
        <a:spcAft>
          <a:spcPct val="0"/>
        </a:spcAft>
        <a:defRPr sz="2600">
          <a:solidFill>
            <a:srgbClr val="961212"/>
          </a:solidFill>
          <a:latin typeface="Arial" charset="0"/>
        </a:defRPr>
      </a:lvl6pPr>
      <a:lvl7pPr marL="914400" algn="r" rtl="0" fontAlgn="base">
        <a:spcBef>
          <a:spcPct val="0"/>
        </a:spcBef>
        <a:spcAft>
          <a:spcPct val="0"/>
        </a:spcAft>
        <a:defRPr sz="2600">
          <a:solidFill>
            <a:srgbClr val="961212"/>
          </a:solidFill>
          <a:latin typeface="Arial" charset="0"/>
        </a:defRPr>
      </a:lvl7pPr>
      <a:lvl8pPr marL="1371600" algn="r" rtl="0" fontAlgn="base">
        <a:spcBef>
          <a:spcPct val="0"/>
        </a:spcBef>
        <a:spcAft>
          <a:spcPct val="0"/>
        </a:spcAft>
        <a:defRPr sz="2600">
          <a:solidFill>
            <a:srgbClr val="961212"/>
          </a:solidFill>
          <a:latin typeface="Arial" charset="0"/>
        </a:defRPr>
      </a:lvl8pPr>
      <a:lvl9pPr marL="1828800" algn="r" rtl="0" fontAlgn="base">
        <a:spcBef>
          <a:spcPct val="0"/>
        </a:spcBef>
        <a:spcAft>
          <a:spcPct val="0"/>
        </a:spcAft>
        <a:defRPr sz="2600">
          <a:solidFill>
            <a:srgbClr val="961212"/>
          </a:solidFill>
          <a:latin typeface="Arial" charset="0"/>
        </a:defRPr>
      </a:lvl9pPr>
    </p:titleStyle>
    <p:bodyStyle>
      <a:lvl1pPr marL="342900" indent="-342900" algn="l" rtl="0" fontAlgn="base">
        <a:spcBef>
          <a:spcPct val="20000"/>
        </a:spcBef>
        <a:spcAft>
          <a:spcPct val="0"/>
        </a:spcAft>
        <a:defRPr sz="24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1842" name="Rectangle 2"/>
          <p:cNvSpPr>
            <a:spLocks noChangeArrowheads="1"/>
          </p:cNvSpPr>
          <p:nvPr/>
        </p:nvSpPr>
        <p:spPr bwMode="auto">
          <a:xfrm>
            <a:off x="0" y="0"/>
            <a:ext cx="9144000" cy="6858000"/>
          </a:xfrm>
          <a:prstGeom prst="rect">
            <a:avLst/>
          </a:prstGeom>
          <a:gradFill rotWithShape="1">
            <a:gsLst>
              <a:gs pos="0">
                <a:schemeClr val="bg1"/>
              </a:gs>
              <a:gs pos="100000">
                <a:srgbClr val="D9D9D9"/>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nchor="ctr"/>
          <a:lstStyle/>
          <a:p>
            <a:pPr algn="ctr"/>
            <a:endParaRPr lang="en-US"/>
          </a:p>
        </p:txBody>
      </p:sp>
      <p:sp>
        <p:nvSpPr>
          <p:cNvPr id="291843" name="Rectangle 3"/>
          <p:cNvSpPr>
            <a:spLocks noChangeArrowheads="1"/>
          </p:cNvSpPr>
          <p:nvPr/>
        </p:nvSpPr>
        <p:spPr bwMode="auto">
          <a:xfrm>
            <a:off x="-93663" y="6453188"/>
            <a:ext cx="85328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r"/>
            <a:r>
              <a:rPr lang="en-US" sz="1200">
                <a:solidFill>
                  <a:srgbClr val="4D4D4D"/>
                </a:solidFill>
                <a:latin typeface="Neo Sans" pitchFamily="34" charset="0"/>
              </a:rPr>
              <a:t>m62 visualcommunications is the global leader in presentation effectiveness, from offices in the UK, USA, and Singapore</a:t>
            </a:r>
          </a:p>
        </p:txBody>
      </p:sp>
      <p:pic>
        <p:nvPicPr>
          <p:cNvPr id="291844" name="Picture 4" descr="m62-logo">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502650" y="6484938"/>
            <a:ext cx="381000" cy="257175"/>
          </a:xfrm>
          <a:prstGeom prst="rect">
            <a:avLst/>
          </a:prstGeom>
          <a:noFill/>
          <a:extLst>
            <a:ext uri="{909E8E84-426E-40DD-AFC4-6F175D3DCCD1}">
              <a14:hiddenFill xmlns:a14="http://schemas.microsoft.com/office/drawing/2010/main">
                <a:solidFill>
                  <a:srgbClr val="FFFFFF"/>
                </a:solidFill>
              </a14:hiddenFill>
            </a:ext>
          </a:extLst>
        </p:spPr>
      </p:pic>
      <p:pic>
        <p:nvPicPr>
          <p:cNvPr id="291845" name="Picture 5" descr="1">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0350" y="777875"/>
            <a:ext cx="2000250" cy="1457325"/>
          </a:xfrm>
          <a:prstGeom prst="rect">
            <a:avLst/>
          </a:prstGeom>
          <a:noFill/>
          <a:extLst>
            <a:ext uri="{909E8E84-426E-40DD-AFC4-6F175D3DCCD1}">
              <a14:hiddenFill xmlns:a14="http://schemas.microsoft.com/office/drawing/2010/main">
                <a:solidFill>
                  <a:srgbClr val="FFFFFF"/>
                </a:solidFill>
              </a14:hiddenFill>
            </a:ext>
          </a:extLst>
        </p:spPr>
      </p:pic>
      <p:pic>
        <p:nvPicPr>
          <p:cNvPr id="291846" name="Picture 6" descr="2">
            <a:hlinkClick r:id="rId17"/>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7338" y="2673350"/>
            <a:ext cx="2000250" cy="1457325"/>
          </a:xfrm>
          <a:prstGeom prst="rect">
            <a:avLst/>
          </a:prstGeom>
          <a:noFill/>
          <a:extLst>
            <a:ext uri="{909E8E84-426E-40DD-AFC4-6F175D3DCCD1}">
              <a14:hiddenFill xmlns:a14="http://schemas.microsoft.com/office/drawing/2010/main">
                <a:solidFill>
                  <a:srgbClr val="FFFFFF"/>
                </a:solidFill>
              </a14:hiddenFill>
            </a:ext>
          </a:extLst>
        </p:spPr>
      </p:pic>
      <p:pic>
        <p:nvPicPr>
          <p:cNvPr id="291847" name="Picture 7" descr="3">
            <a:hlinkClick r:id="rId19"/>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87338" y="4568825"/>
            <a:ext cx="2000250" cy="1457325"/>
          </a:xfrm>
          <a:prstGeom prst="rect">
            <a:avLst/>
          </a:prstGeom>
          <a:noFill/>
          <a:extLst>
            <a:ext uri="{909E8E84-426E-40DD-AFC4-6F175D3DCCD1}">
              <a14:hiddenFill xmlns:a14="http://schemas.microsoft.com/office/drawing/2010/main">
                <a:solidFill>
                  <a:srgbClr val="FFFFFF"/>
                </a:solidFill>
              </a14:hiddenFill>
            </a:ext>
          </a:extLst>
        </p:spPr>
      </p:pic>
      <p:sp>
        <p:nvSpPr>
          <p:cNvPr id="291848" name="Text Box 8">
            <a:hlinkClick r:id="rId15"/>
          </p:cNvPr>
          <p:cNvSpPr txBox="1">
            <a:spLocks noChangeArrowheads="1"/>
          </p:cNvSpPr>
          <p:nvPr/>
        </p:nvSpPr>
        <p:spPr bwMode="auto">
          <a:xfrm>
            <a:off x="379413" y="2290763"/>
            <a:ext cx="16367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r>
              <a:rPr lang="en-US" sz="1400">
                <a:solidFill>
                  <a:srgbClr val="135971"/>
                </a:solidFill>
                <a:latin typeface="Neo Sans" pitchFamily="34" charset="0"/>
              </a:rPr>
              <a:t>Beyond Bullet Points</a:t>
            </a:r>
          </a:p>
        </p:txBody>
      </p:sp>
      <p:sp>
        <p:nvSpPr>
          <p:cNvPr id="291849" name="Text Box 9">
            <a:hlinkClick r:id="rId17"/>
          </p:cNvPr>
          <p:cNvSpPr txBox="1">
            <a:spLocks noChangeArrowheads="1"/>
          </p:cNvSpPr>
          <p:nvPr/>
        </p:nvSpPr>
        <p:spPr bwMode="auto">
          <a:xfrm>
            <a:off x="379413" y="4189413"/>
            <a:ext cx="141763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r>
              <a:rPr lang="en-US" sz="1400">
                <a:solidFill>
                  <a:srgbClr val="135971"/>
                </a:solidFill>
                <a:latin typeface="Neo Sans" pitchFamily="34" charset="0"/>
              </a:rPr>
              <a:t>PowerPoint Slides</a:t>
            </a:r>
          </a:p>
        </p:txBody>
      </p:sp>
      <p:sp>
        <p:nvSpPr>
          <p:cNvPr id="291850" name="Text Box 10">
            <a:hlinkClick r:id="rId19"/>
          </p:cNvPr>
          <p:cNvSpPr txBox="1">
            <a:spLocks noChangeArrowheads="1"/>
          </p:cNvSpPr>
          <p:nvPr/>
        </p:nvSpPr>
        <p:spPr bwMode="auto">
          <a:xfrm>
            <a:off x="379413" y="6084888"/>
            <a:ext cx="15986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r>
              <a:rPr lang="en-US" sz="1400">
                <a:solidFill>
                  <a:srgbClr val="135971"/>
                </a:solidFill>
                <a:latin typeface="Neo Sans" pitchFamily="34" charset="0"/>
              </a:rPr>
              <a:t>PowerPoint Training</a:t>
            </a:r>
          </a:p>
        </p:txBody>
      </p:sp>
      <p:pic>
        <p:nvPicPr>
          <p:cNvPr id="291851" name="Picture 11" descr="b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520950" y="777875"/>
            <a:ext cx="6362700" cy="5248275"/>
          </a:xfrm>
          <a:prstGeom prst="rect">
            <a:avLst/>
          </a:prstGeom>
          <a:noFill/>
          <a:extLst>
            <a:ext uri="{909E8E84-426E-40DD-AFC4-6F175D3DCCD1}">
              <a14:hiddenFill xmlns:a14="http://schemas.microsoft.com/office/drawing/2010/main">
                <a:solidFill>
                  <a:srgbClr val="FFFFFF"/>
                </a:solidFill>
              </a14:hiddenFill>
            </a:ext>
          </a:extLst>
        </p:spPr>
      </p:pic>
      <p:sp>
        <p:nvSpPr>
          <p:cNvPr id="291852" name="Text Box 12"/>
          <p:cNvSpPr txBox="1">
            <a:spLocks noChangeArrowheads="1"/>
          </p:cNvSpPr>
          <p:nvPr/>
        </p:nvSpPr>
        <p:spPr bwMode="auto">
          <a:xfrm>
            <a:off x="28575" y="188913"/>
            <a:ext cx="9115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a:r>
              <a:rPr lang="en-US" sz="2100">
                <a:solidFill>
                  <a:srgbClr val="333333"/>
                </a:solidFill>
                <a:latin typeface="Neo Sans" pitchFamily="34" charset="0"/>
              </a:rPr>
              <a:t>It’s not the </a:t>
            </a:r>
            <a:r>
              <a:rPr lang="en-US" sz="2100" b="1">
                <a:solidFill>
                  <a:srgbClr val="333333"/>
                </a:solidFill>
                <a:latin typeface="Neo Sans" pitchFamily="34" charset="0"/>
              </a:rPr>
              <a:t>design</a:t>
            </a:r>
            <a:r>
              <a:rPr lang="en-US" sz="2100">
                <a:solidFill>
                  <a:srgbClr val="333333"/>
                </a:solidFill>
                <a:latin typeface="Neo Sans" pitchFamily="34" charset="0"/>
              </a:rPr>
              <a:t> of your template, it’s what you </a:t>
            </a:r>
            <a:r>
              <a:rPr lang="en-US" sz="2100" b="1">
                <a:solidFill>
                  <a:srgbClr val="333333"/>
                </a:solidFill>
                <a:latin typeface="Neo Sans" pitchFamily="34" charset="0"/>
              </a:rPr>
              <a:t>do with it</a:t>
            </a:r>
            <a:r>
              <a:rPr lang="en-US" sz="2100">
                <a:solidFill>
                  <a:srgbClr val="333333"/>
                </a:solidFill>
                <a:latin typeface="Neo Sans" pitchFamily="34" charset="0"/>
              </a:rPr>
              <a:t> that counts</a:t>
            </a: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fontAlgn="base">
        <a:spcBef>
          <a:spcPct val="0"/>
        </a:spcBef>
        <a:spcAft>
          <a:spcPct val="0"/>
        </a:spcAft>
        <a:defRPr sz="2000">
          <a:solidFill>
            <a:srgbClr val="333333"/>
          </a:solidFill>
          <a:latin typeface="+mj-lt"/>
          <a:ea typeface="+mj-ea"/>
          <a:cs typeface="+mj-cs"/>
        </a:defRPr>
      </a:lvl1pPr>
      <a:lvl2pPr algn="ctr" rtl="0" fontAlgn="base">
        <a:spcBef>
          <a:spcPct val="0"/>
        </a:spcBef>
        <a:spcAft>
          <a:spcPct val="0"/>
        </a:spcAft>
        <a:defRPr sz="2000">
          <a:solidFill>
            <a:srgbClr val="333333"/>
          </a:solidFill>
          <a:latin typeface="Neo Sans" pitchFamily="34" charset="0"/>
        </a:defRPr>
      </a:lvl2pPr>
      <a:lvl3pPr algn="ctr" rtl="0" fontAlgn="base">
        <a:spcBef>
          <a:spcPct val="0"/>
        </a:spcBef>
        <a:spcAft>
          <a:spcPct val="0"/>
        </a:spcAft>
        <a:defRPr sz="2000">
          <a:solidFill>
            <a:srgbClr val="333333"/>
          </a:solidFill>
          <a:latin typeface="Neo Sans" pitchFamily="34" charset="0"/>
        </a:defRPr>
      </a:lvl3pPr>
      <a:lvl4pPr algn="ctr" rtl="0" fontAlgn="base">
        <a:spcBef>
          <a:spcPct val="0"/>
        </a:spcBef>
        <a:spcAft>
          <a:spcPct val="0"/>
        </a:spcAft>
        <a:defRPr sz="2000">
          <a:solidFill>
            <a:srgbClr val="333333"/>
          </a:solidFill>
          <a:latin typeface="Neo Sans" pitchFamily="34" charset="0"/>
        </a:defRPr>
      </a:lvl4pPr>
      <a:lvl5pPr algn="ctr" rtl="0" fontAlgn="base">
        <a:spcBef>
          <a:spcPct val="0"/>
        </a:spcBef>
        <a:spcAft>
          <a:spcPct val="0"/>
        </a:spcAft>
        <a:defRPr sz="2000">
          <a:solidFill>
            <a:srgbClr val="333333"/>
          </a:solidFill>
          <a:latin typeface="Neo Sans" pitchFamily="34" charset="0"/>
        </a:defRPr>
      </a:lvl5pPr>
      <a:lvl6pPr marL="457200" algn="ctr" rtl="0" fontAlgn="base">
        <a:spcBef>
          <a:spcPct val="0"/>
        </a:spcBef>
        <a:spcAft>
          <a:spcPct val="0"/>
        </a:spcAft>
        <a:defRPr sz="2000">
          <a:solidFill>
            <a:srgbClr val="333333"/>
          </a:solidFill>
          <a:latin typeface="Neo Sans" pitchFamily="34" charset="0"/>
        </a:defRPr>
      </a:lvl6pPr>
      <a:lvl7pPr marL="914400" algn="ctr" rtl="0" fontAlgn="base">
        <a:spcBef>
          <a:spcPct val="0"/>
        </a:spcBef>
        <a:spcAft>
          <a:spcPct val="0"/>
        </a:spcAft>
        <a:defRPr sz="2000">
          <a:solidFill>
            <a:srgbClr val="333333"/>
          </a:solidFill>
          <a:latin typeface="Neo Sans" pitchFamily="34" charset="0"/>
        </a:defRPr>
      </a:lvl7pPr>
      <a:lvl8pPr marL="1371600" algn="ctr" rtl="0" fontAlgn="base">
        <a:spcBef>
          <a:spcPct val="0"/>
        </a:spcBef>
        <a:spcAft>
          <a:spcPct val="0"/>
        </a:spcAft>
        <a:defRPr sz="2000">
          <a:solidFill>
            <a:srgbClr val="333333"/>
          </a:solidFill>
          <a:latin typeface="Neo Sans" pitchFamily="34" charset="0"/>
        </a:defRPr>
      </a:lvl8pPr>
      <a:lvl9pPr marL="1828800" algn="ctr" rtl="0" fontAlgn="base">
        <a:spcBef>
          <a:spcPct val="0"/>
        </a:spcBef>
        <a:spcAft>
          <a:spcPct val="0"/>
        </a:spcAft>
        <a:defRPr sz="2000">
          <a:solidFill>
            <a:srgbClr val="333333"/>
          </a:solidFill>
          <a:latin typeface="Neo Sans"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6" name="Rectangle 4"/>
          <p:cNvSpPr>
            <a:spLocks noGrp="1" noChangeArrowheads="1"/>
          </p:cNvSpPr>
          <p:nvPr>
            <p:ph type="ctrTitle"/>
          </p:nvPr>
        </p:nvSpPr>
        <p:spPr/>
        <p:txBody>
          <a:bodyPr/>
          <a:lstStyle/>
          <a:p>
            <a:r>
              <a:rPr lang="en-US" dirty="0" smtClean="0"/>
              <a:t>Housebreaking</a:t>
            </a:r>
            <a:endParaRPr lang="en-US" dirty="0"/>
          </a:p>
        </p:txBody>
      </p:sp>
      <p:sp>
        <p:nvSpPr>
          <p:cNvPr id="259077" name="Rectangle 5"/>
          <p:cNvSpPr>
            <a:spLocks noGrp="1" noChangeArrowheads="1"/>
          </p:cNvSpPr>
          <p:nvPr>
            <p:ph type="subTitle" idx="1"/>
          </p:nvPr>
        </p:nvSpPr>
        <p:spPr>
          <a:xfrm>
            <a:off x="899592" y="3212976"/>
            <a:ext cx="7380288" cy="674687"/>
          </a:xfrm>
        </p:spPr>
        <p:txBody>
          <a:bodyPr/>
          <a:lstStyle/>
          <a:p>
            <a:r>
              <a:rPr lang="en-US" sz="2000" dirty="0" smtClean="0"/>
              <a:t>(a presentation by MCPF Penang)</a:t>
            </a:r>
            <a:endParaRPr lang="en-US" sz="2000" dirty="0"/>
          </a:p>
        </p:txBody>
      </p:sp>
      <p:pic>
        <p:nvPicPr>
          <p:cNvPr id="259082" name="Picture 10" descr="http://www.mcpfpg.org/cms/wp-content/uploads/2014/08/logoMCPF_1__400x4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3789040"/>
            <a:ext cx="1849388" cy="184938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txBox="1">
            <a:spLocks noChangeArrowheads="1"/>
          </p:cNvSpPr>
          <p:nvPr/>
        </p:nvSpPr>
        <p:spPr bwMode="auto">
          <a:xfrm>
            <a:off x="899592" y="5634633"/>
            <a:ext cx="7380288" cy="67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a:lstStyle>
          <a:p>
            <a:r>
              <a:rPr lang="en-US" sz="2000" dirty="0" smtClean="0"/>
              <a:t>www.mcpfpg.org</a:t>
            </a:r>
            <a:endParaRPr lang="en-US" sz="2000" dirty="0"/>
          </a:p>
        </p:txBody>
      </p:sp>
    </p:spTree>
  </p:cSld>
  <p:clrMapOvr>
    <a:masterClrMapping/>
  </p:clrMapOvr>
  <p:transition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259082"/>
                                        </p:tgtEl>
                                        <p:attrNameLst>
                                          <p:attrName>style.visibility</p:attrName>
                                        </p:attrNameLst>
                                      </p:cBhvr>
                                      <p:to>
                                        <p:strVal val="visible"/>
                                      </p:to>
                                    </p:set>
                                    <p:animEffect transition="in" filter="fade">
                                      <p:cBhvr>
                                        <p:cTn id="10" dur="500"/>
                                        <p:tgtEl>
                                          <p:spTgt spid="259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bwMode="auto">
          <a:xfrm>
            <a:off x="3131840" y="60598"/>
            <a:ext cx="5688632" cy="632098"/>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sz="2400" b="1" dirty="0" smtClean="0"/>
              <a:t>Housebreaking </a:t>
            </a:r>
            <a:r>
              <a:rPr lang="en-US" sz="2400" dirty="0" smtClean="0"/>
              <a:t>// </a:t>
            </a:r>
            <a:r>
              <a:rPr lang="en-US" sz="2400" dirty="0" smtClean="0"/>
              <a:t>How Can It Happen?</a:t>
            </a:r>
            <a:endParaRPr lang="en-US" sz="24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159656117"/>
              </p:ext>
            </p:extLst>
          </p:nvPr>
        </p:nvGraphicFramePr>
        <p:xfrm>
          <a:off x="789459" y="3645024"/>
          <a:ext cx="7325210" cy="2560320"/>
        </p:xfrm>
        <a:graphic>
          <a:graphicData uri="http://schemas.openxmlformats.org/drawingml/2006/table">
            <a:tbl>
              <a:tblPr firstRow="1" bandRow="1">
                <a:tableStyleId>{073A0DAA-6AF3-43AB-8588-CEC1D06C72B9}</a:tableStyleId>
              </a:tblPr>
              <a:tblGrid>
                <a:gridCol w="3662605"/>
                <a:gridCol w="3662605"/>
              </a:tblGrid>
              <a:tr h="298832">
                <a:tc gridSpan="2">
                  <a:txBody>
                    <a:bodyPr/>
                    <a:lstStyle/>
                    <a:p>
                      <a:pPr algn="ctr"/>
                      <a:r>
                        <a:rPr lang="en-US" dirty="0" smtClean="0"/>
                        <a:t>Housebreaking occurs when the Intruder:</a:t>
                      </a:r>
                      <a:endParaRPr lang="en-US" dirty="0"/>
                    </a:p>
                  </a:txBody>
                  <a:tcPr/>
                </a:tc>
                <a:tc hMerge="1">
                  <a:txBody>
                    <a:bodyPr/>
                    <a:lstStyle/>
                    <a:p>
                      <a:endParaRPr lang="en-US" dirty="0"/>
                    </a:p>
                  </a:txBody>
                  <a:tcPr/>
                </a:tc>
              </a:tr>
              <a:tr h="370840">
                <a:tc>
                  <a:txBody>
                    <a:bodyPr/>
                    <a:lstStyle/>
                    <a:p>
                      <a:r>
                        <a:rPr lang="en-US" dirty="0" smtClean="0"/>
                        <a:t>Forces open windows, grilles, gates, or doors!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dk1"/>
                          </a:solidFill>
                          <a:effectLst/>
                          <a:latin typeface="+mn-lt"/>
                          <a:ea typeface="+mn-ea"/>
                          <a:cs typeface="+mn-cs"/>
                        </a:rPr>
                        <a:t>Gains entry through the refuse chute, false ceiling or ventilation openings.</a:t>
                      </a:r>
                    </a:p>
                  </a:txBody>
                  <a:tcPr/>
                </a:tc>
              </a:tr>
              <a:tr h="370840">
                <a:tc>
                  <a:txBody>
                    <a:bodyPr/>
                    <a:lstStyle/>
                    <a:p>
                      <a:r>
                        <a:rPr lang="en-US" dirty="0" smtClean="0"/>
                        <a:t>Cuts padlocks, and/or grilles.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dk1"/>
                          </a:solidFill>
                          <a:effectLst/>
                          <a:latin typeface="+mn-lt"/>
                          <a:ea typeface="+mn-ea"/>
                          <a:cs typeface="+mn-cs"/>
                        </a:rPr>
                        <a:t>Gains entry through </a:t>
                      </a:r>
                      <a:r>
                        <a:rPr lang="en-US" sz="1800" b="0" i="0" kern="1200" dirty="0" err="1" smtClean="0">
                          <a:solidFill>
                            <a:schemeClr val="dk1"/>
                          </a:solidFill>
                          <a:effectLst/>
                          <a:latin typeface="+mn-lt"/>
                          <a:ea typeface="+mn-ea"/>
                          <a:cs typeface="+mn-cs"/>
                        </a:rPr>
                        <a:t>neighbouring</a:t>
                      </a:r>
                      <a:r>
                        <a:rPr lang="en-US" sz="1800" b="0" i="0" kern="1200" dirty="0" smtClean="0">
                          <a:solidFill>
                            <a:schemeClr val="dk1"/>
                          </a:solidFill>
                          <a:effectLst/>
                          <a:latin typeface="+mn-lt"/>
                          <a:ea typeface="+mn-ea"/>
                          <a:cs typeface="+mn-cs"/>
                        </a:rPr>
                        <a:t> house/shop.</a:t>
                      </a:r>
                    </a:p>
                  </a:txBody>
                  <a:tcPr/>
                </a:tc>
              </a:tr>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dk1"/>
                          </a:solidFill>
                          <a:effectLst/>
                          <a:latin typeface="+mn-lt"/>
                          <a:ea typeface="+mn-ea"/>
                          <a:cs typeface="+mn-cs"/>
                        </a:rPr>
                        <a:t>Gains entry by using household tools left outside the house.</a:t>
                      </a:r>
                    </a:p>
                    <a:p>
                      <a:endParaRPr lang="en-U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i="0" kern="1200" dirty="0" smtClean="0">
                        <a:solidFill>
                          <a:schemeClr val="dk1"/>
                        </a:solidFill>
                        <a:effectLst/>
                        <a:latin typeface="+mn-lt"/>
                        <a:ea typeface="+mn-ea"/>
                        <a:cs typeface="+mn-cs"/>
                      </a:endParaRPr>
                    </a:p>
                  </a:txBody>
                  <a:tcPr/>
                </a:tc>
              </a:tr>
            </a:tbl>
          </a:graphicData>
        </a:graphic>
      </p:graphicFrame>
      <p:pic>
        <p:nvPicPr>
          <p:cNvPr id="5" name="Picture 10" descr="http://www.mcpfpg.org/cms/wp-content/uploads/2014/08/logoMCPF_1__400x4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24" y="-4564"/>
            <a:ext cx="1273324" cy="127332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1207417"/>
            <a:ext cx="1800200" cy="307777"/>
          </a:xfrm>
          <a:prstGeom prst="rect">
            <a:avLst/>
          </a:prstGeom>
          <a:noFill/>
        </p:spPr>
        <p:txBody>
          <a:bodyPr wrap="square" rtlCol="0">
            <a:spAutoFit/>
          </a:bodyPr>
          <a:lstStyle/>
          <a:p>
            <a:r>
              <a:rPr lang="en-US" sz="1400" dirty="0" smtClean="0"/>
              <a:t>www.mcpfpg.org</a:t>
            </a:r>
            <a:endParaRPr lang="en-US" sz="1400" dirty="0"/>
          </a:p>
        </p:txBody>
      </p:sp>
      <p:pic>
        <p:nvPicPr>
          <p:cNvPr id="2050" name="Picture 2" descr="http://youthvillage.co.za/wp-content/uploads/2014/10/housebreak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1515194"/>
            <a:ext cx="3024336" cy="20067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1500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bwMode="auto">
          <a:xfrm>
            <a:off x="3131840" y="60598"/>
            <a:ext cx="5688632" cy="632098"/>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sz="2400" b="1" dirty="0" smtClean="0"/>
              <a:t>Housebreaking </a:t>
            </a:r>
            <a:r>
              <a:rPr lang="en-US" sz="2400" dirty="0" smtClean="0"/>
              <a:t>// Preventive Measures</a:t>
            </a:r>
            <a:endParaRPr lang="en-US" sz="2400" dirty="0"/>
          </a:p>
        </p:txBody>
      </p:sp>
      <p:pic>
        <p:nvPicPr>
          <p:cNvPr id="5" name="Picture 10" descr="http://www.mcpfpg.org/cms/wp-content/uploads/2014/08/logoMCPF_1__400x4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24" y="-4564"/>
            <a:ext cx="1273324" cy="127332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1207417"/>
            <a:ext cx="1800200" cy="307777"/>
          </a:xfrm>
          <a:prstGeom prst="rect">
            <a:avLst/>
          </a:prstGeom>
          <a:noFill/>
        </p:spPr>
        <p:txBody>
          <a:bodyPr wrap="square" rtlCol="0">
            <a:spAutoFit/>
          </a:bodyPr>
          <a:lstStyle/>
          <a:p>
            <a:r>
              <a:rPr lang="en-US" sz="1400" dirty="0" smtClean="0"/>
              <a:t>www.mcpfpg.org</a:t>
            </a:r>
            <a:endParaRPr lang="en-US" sz="1400" dirty="0"/>
          </a:p>
        </p:txBody>
      </p:sp>
      <p:sp>
        <p:nvSpPr>
          <p:cNvPr id="4" name="Content Placeholder 3"/>
          <p:cNvSpPr>
            <a:spLocks noGrp="1"/>
          </p:cNvSpPr>
          <p:nvPr>
            <p:ph idx="1"/>
          </p:nvPr>
        </p:nvSpPr>
        <p:spPr/>
        <p:txBody>
          <a:bodyPr/>
          <a:lstStyle/>
          <a:p>
            <a:pPr>
              <a:buFont typeface="Arial" pitchFamily="34" charset="0"/>
              <a:buChar char="•"/>
            </a:pPr>
            <a:r>
              <a:rPr lang="en-US" sz="2000" dirty="0" smtClean="0"/>
              <a:t>Lock all doors and windows when leaving the home. (Even for a short while)</a:t>
            </a:r>
          </a:p>
          <a:p>
            <a:pPr>
              <a:buFont typeface="Arial" pitchFamily="34" charset="0"/>
              <a:buChar char="•"/>
            </a:pPr>
            <a:endParaRPr lang="en-US" sz="2000" dirty="0"/>
          </a:p>
          <a:p>
            <a:pPr>
              <a:buFont typeface="Arial" pitchFamily="34" charset="0"/>
              <a:buChar char="•"/>
            </a:pPr>
            <a:r>
              <a:rPr lang="en-US" sz="2000" dirty="0" smtClean="0"/>
              <a:t>Do not hide keys outside the house. </a:t>
            </a:r>
            <a:r>
              <a:rPr lang="en-US" sz="2000" dirty="0"/>
              <a:t/>
            </a:r>
            <a:br>
              <a:rPr lang="en-US" sz="2000" dirty="0"/>
            </a:br>
            <a:r>
              <a:rPr lang="en-US" sz="2000" dirty="0" smtClean="0"/>
              <a:t>It is risky, dangerous and gives anyone who finds </a:t>
            </a:r>
            <a:br>
              <a:rPr lang="en-US" sz="2000" dirty="0" smtClean="0"/>
            </a:br>
            <a:r>
              <a:rPr lang="en-US" sz="2000" dirty="0" smtClean="0"/>
              <a:t>the keys access to your house!</a:t>
            </a:r>
          </a:p>
          <a:p>
            <a:pPr>
              <a:buFont typeface="Arial" pitchFamily="34" charset="0"/>
              <a:buChar char="•"/>
            </a:pPr>
            <a:endParaRPr lang="en-US" sz="2000" dirty="0"/>
          </a:p>
          <a:p>
            <a:pPr>
              <a:buFont typeface="Arial" pitchFamily="34" charset="0"/>
              <a:buChar char="•"/>
            </a:pPr>
            <a:r>
              <a:rPr lang="en-US" sz="2000" dirty="0" smtClean="0"/>
              <a:t>Do not leave notes outside the house announcing</a:t>
            </a:r>
            <a:br>
              <a:rPr lang="en-US" sz="2000" dirty="0" smtClean="0"/>
            </a:br>
            <a:r>
              <a:rPr lang="en-US" sz="2000" dirty="0" smtClean="0"/>
              <a:t>you are away.</a:t>
            </a:r>
          </a:p>
          <a:p>
            <a:pPr>
              <a:buFont typeface="Arial" pitchFamily="34" charset="0"/>
              <a:buChar char="•"/>
            </a:pPr>
            <a:endParaRPr lang="en-US" sz="2000" dirty="0"/>
          </a:p>
          <a:p>
            <a:pPr>
              <a:buFont typeface="Arial" pitchFamily="34" charset="0"/>
              <a:buChar char="•"/>
            </a:pPr>
            <a:r>
              <a:rPr lang="en-US" sz="2000" dirty="0"/>
              <a:t>Leave a light </a:t>
            </a:r>
            <a:r>
              <a:rPr lang="en-US" sz="2000" dirty="0" smtClean="0"/>
              <a:t>or </a:t>
            </a:r>
            <a:r>
              <a:rPr lang="en-US" sz="2000" dirty="0"/>
              <a:t>radio on at night to give an impression </a:t>
            </a:r>
            <a:r>
              <a:rPr lang="en-US" sz="2000" dirty="0" smtClean="0"/>
              <a:t/>
            </a:r>
            <a:br>
              <a:rPr lang="en-US" sz="2000" dirty="0" smtClean="0"/>
            </a:br>
            <a:r>
              <a:rPr lang="en-US" sz="2000" dirty="0" smtClean="0"/>
              <a:t>that </a:t>
            </a:r>
            <a:r>
              <a:rPr lang="en-US" sz="2000" dirty="0"/>
              <a:t>the occupants are home.</a:t>
            </a:r>
          </a:p>
          <a:p>
            <a:pPr>
              <a:buFont typeface="Arial" pitchFamily="34" charset="0"/>
              <a:buChar char="•"/>
            </a:pPr>
            <a:endParaRPr lang="en-US" sz="2000" dirty="0"/>
          </a:p>
        </p:txBody>
      </p:sp>
      <p:pic>
        <p:nvPicPr>
          <p:cNvPr id="3074" name="Picture 2" descr="http://2.bp.blogspot.com/-KVS37Xnrfi0/Tk0XaZEjrmI/AAAAAAAAAJo/3LstlxY0rhY/s1600/house_loc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1988840"/>
            <a:ext cx="1512168" cy="105757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myfatherschild.net/wp-content/uploads/2012/04/Pen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248" y="3374107"/>
            <a:ext cx="2089415" cy="1567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630516"/>
      </p:ext>
    </p:extLst>
  </p:cSld>
  <p:clrMapOvr>
    <a:masterClrMapping/>
  </p:clrMapOvr>
  <p:transition advTm="1500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s3.amazonaws.com/rapgenius/filepicker%2FkonAFAVJRPfFwAPT3Hcz_Loc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0110" y="2564904"/>
            <a:ext cx="1296144" cy="152231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www.mortonsprint.com/wp-content/uploads/2014/06/Newspap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6251" y="661467"/>
            <a:ext cx="2149156" cy="1431505"/>
          </a:xfrm>
          <a:prstGeom prst="rect">
            <a:avLst/>
          </a:prstGeom>
          <a:noFill/>
          <a:extLst>
            <a:ext uri="{909E8E84-426E-40DD-AFC4-6F175D3DCCD1}">
              <a14:hiddenFill xmlns:a14="http://schemas.microsoft.com/office/drawing/2010/main">
                <a:solidFill>
                  <a:srgbClr val="FFFFFF"/>
                </a:solidFill>
              </a14:hiddenFill>
            </a:ext>
          </a:extLst>
        </p:spPr>
      </p:pic>
      <p:sp>
        <p:nvSpPr>
          <p:cNvPr id="244738" name="Rectangle 2"/>
          <p:cNvSpPr>
            <a:spLocks noGrp="1" noChangeArrowheads="1"/>
          </p:cNvSpPr>
          <p:nvPr>
            <p:ph type="title"/>
          </p:nvPr>
        </p:nvSpPr>
        <p:spPr bwMode="auto">
          <a:xfrm>
            <a:off x="3131840" y="60598"/>
            <a:ext cx="5688632" cy="632098"/>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sz="2400" b="1" dirty="0" smtClean="0"/>
              <a:t>Housebreaking </a:t>
            </a:r>
            <a:r>
              <a:rPr lang="en-US" sz="2400" dirty="0" smtClean="0"/>
              <a:t>// Preventive Measures</a:t>
            </a:r>
            <a:endParaRPr lang="en-US" sz="2400" dirty="0"/>
          </a:p>
        </p:txBody>
      </p:sp>
      <p:pic>
        <p:nvPicPr>
          <p:cNvPr id="5" name="Picture 10" descr="http://www.mcpfpg.org/cms/wp-content/uploads/2014/08/logoMCPF_1__400x4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324" y="-4564"/>
            <a:ext cx="1273324" cy="127332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1207417"/>
            <a:ext cx="1800200" cy="307777"/>
          </a:xfrm>
          <a:prstGeom prst="rect">
            <a:avLst/>
          </a:prstGeom>
          <a:noFill/>
        </p:spPr>
        <p:txBody>
          <a:bodyPr wrap="square" rtlCol="0">
            <a:spAutoFit/>
          </a:bodyPr>
          <a:lstStyle/>
          <a:p>
            <a:r>
              <a:rPr lang="en-US" sz="1400" dirty="0" smtClean="0"/>
              <a:t>www.mcpfpg.org</a:t>
            </a:r>
            <a:endParaRPr lang="en-US" sz="1400" dirty="0"/>
          </a:p>
        </p:txBody>
      </p:sp>
      <p:sp>
        <p:nvSpPr>
          <p:cNvPr id="4" name="Content Placeholder 3"/>
          <p:cNvSpPr>
            <a:spLocks noGrp="1"/>
          </p:cNvSpPr>
          <p:nvPr>
            <p:ph idx="1"/>
          </p:nvPr>
        </p:nvSpPr>
        <p:spPr>
          <a:xfrm>
            <a:off x="755650" y="1927374"/>
            <a:ext cx="8075613" cy="4525962"/>
          </a:xfrm>
        </p:spPr>
        <p:txBody>
          <a:bodyPr/>
          <a:lstStyle/>
          <a:p>
            <a:pPr>
              <a:buFont typeface="Arial" pitchFamily="34" charset="0"/>
              <a:buChar char="•"/>
            </a:pPr>
            <a:r>
              <a:rPr lang="en-US" sz="2000" dirty="0"/>
              <a:t>Cancel all </a:t>
            </a:r>
            <a:r>
              <a:rPr lang="en-US" sz="2000" dirty="0" smtClean="0"/>
              <a:t>deliveries(e.g. </a:t>
            </a:r>
            <a:r>
              <a:rPr lang="en-US" sz="2000" dirty="0"/>
              <a:t>newspapers, </a:t>
            </a:r>
            <a:r>
              <a:rPr lang="en-US" sz="2000" dirty="0" smtClean="0"/>
              <a:t>magazines) </a:t>
            </a:r>
            <a:r>
              <a:rPr lang="en-US" sz="2000" dirty="0"/>
              <a:t>when you are </a:t>
            </a:r>
            <a:r>
              <a:rPr lang="en-US" sz="2000" dirty="0" smtClean="0"/>
              <a:t>away.</a:t>
            </a:r>
          </a:p>
          <a:p>
            <a:pPr>
              <a:buFont typeface="Arial" pitchFamily="34" charset="0"/>
              <a:buChar char="•"/>
            </a:pPr>
            <a:endParaRPr lang="en-US" sz="2000" dirty="0"/>
          </a:p>
          <a:p>
            <a:pPr>
              <a:buFont typeface="Arial" pitchFamily="34" charset="0"/>
              <a:buChar char="•"/>
            </a:pPr>
            <a:r>
              <a:rPr lang="en-US" sz="2000" dirty="0"/>
              <a:t>Change all locks when your house keys are lost or stolen.</a:t>
            </a:r>
          </a:p>
          <a:p>
            <a:pPr>
              <a:buFont typeface="Arial" pitchFamily="34" charset="0"/>
              <a:buChar char="•"/>
            </a:pPr>
            <a:endParaRPr lang="en-US" sz="2000" dirty="0" smtClean="0"/>
          </a:p>
          <a:p>
            <a:pPr>
              <a:buFont typeface="Arial" pitchFamily="34" charset="0"/>
              <a:buChar char="•"/>
            </a:pPr>
            <a:r>
              <a:rPr lang="en-US" sz="2000" dirty="0" smtClean="0"/>
              <a:t>Request immediate </a:t>
            </a:r>
            <a:r>
              <a:rPr lang="en-US" sz="2000" dirty="0" err="1"/>
              <a:t>neighbours</a:t>
            </a:r>
            <a:r>
              <a:rPr lang="en-US" sz="2000" dirty="0"/>
              <a:t> to keep an eye on </a:t>
            </a:r>
            <a:r>
              <a:rPr lang="en-US" sz="2000" dirty="0" smtClean="0"/>
              <a:t/>
            </a:r>
            <a:br>
              <a:rPr lang="en-US" sz="2000" dirty="0" smtClean="0"/>
            </a:br>
            <a:r>
              <a:rPr lang="en-US" sz="2000" dirty="0" smtClean="0"/>
              <a:t>your </a:t>
            </a:r>
            <a:r>
              <a:rPr lang="en-US" sz="2000" dirty="0"/>
              <a:t>house while you are away.</a:t>
            </a:r>
          </a:p>
          <a:p>
            <a:pPr>
              <a:buFont typeface="Arial" pitchFamily="34" charset="0"/>
              <a:buChar char="•"/>
            </a:pPr>
            <a:endParaRPr lang="en-US" sz="2000" dirty="0" smtClean="0"/>
          </a:p>
          <a:p>
            <a:pPr>
              <a:buFont typeface="Arial" pitchFamily="34" charset="0"/>
              <a:buChar char="•"/>
            </a:pPr>
            <a:r>
              <a:rPr lang="en-US" sz="2000" dirty="0"/>
              <a:t>Inform your </a:t>
            </a:r>
            <a:r>
              <a:rPr lang="en-US" sz="2000" dirty="0" err="1"/>
              <a:t>Neighbourhood</a:t>
            </a:r>
            <a:r>
              <a:rPr lang="en-US" sz="2000" dirty="0"/>
              <a:t> Police Centre (NPC) of your </a:t>
            </a:r>
            <a:r>
              <a:rPr lang="en-US" sz="2000" dirty="0" smtClean="0"/>
              <a:t/>
            </a:r>
            <a:br>
              <a:rPr lang="en-US" sz="2000" dirty="0" smtClean="0"/>
            </a:br>
            <a:r>
              <a:rPr lang="en-US" sz="2000" dirty="0" smtClean="0"/>
              <a:t>absence </a:t>
            </a:r>
            <a:r>
              <a:rPr lang="en-US" sz="2000" dirty="0"/>
              <a:t>if you are </a:t>
            </a:r>
            <a:r>
              <a:rPr lang="en-US" sz="2000" dirty="0" smtClean="0"/>
              <a:t>going away </a:t>
            </a:r>
            <a:r>
              <a:rPr lang="en-US" sz="2000" dirty="0"/>
              <a:t>from </a:t>
            </a:r>
            <a:r>
              <a:rPr lang="en-US" sz="2000" dirty="0" smtClean="0"/>
              <a:t>home.</a:t>
            </a:r>
            <a:endParaRPr lang="en-US" sz="2000" dirty="0"/>
          </a:p>
        </p:txBody>
      </p:sp>
      <p:pic>
        <p:nvPicPr>
          <p:cNvPr id="4102" name="Picture 6" descr="http://www.streetdirectory.com/stock_images/travel/simg_show/12880803730672/1/bukit_merah_west_neighbourhood_police_centre/"/>
          <p:cNvPicPr>
            <a:picLocks noChangeAspect="1" noChangeArrowheads="1"/>
          </p:cNvPicPr>
          <p:nvPr/>
        </p:nvPicPr>
        <p:blipFill rotWithShape="1">
          <a:blip r:embed="rId5">
            <a:extLst>
              <a:ext uri="{28A0092B-C50C-407E-A947-70E740481C1C}">
                <a14:useLocalDpi xmlns:a14="http://schemas.microsoft.com/office/drawing/2010/main" val="0"/>
              </a:ext>
            </a:extLst>
          </a:blip>
          <a:srcRect b="26934"/>
          <a:stretch/>
        </p:blipFill>
        <p:spPr bwMode="auto">
          <a:xfrm>
            <a:off x="5943926" y="5192588"/>
            <a:ext cx="2952328" cy="1435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542333"/>
      </p:ext>
    </p:extLst>
  </p:cSld>
  <p:clrMapOvr>
    <a:masterClrMapping/>
  </p:clrMapOvr>
  <p:transition advTm="1500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bwMode="auto">
          <a:xfrm>
            <a:off x="3131840" y="60598"/>
            <a:ext cx="5688632" cy="632098"/>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sz="2400" b="1" dirty="0" smtClean="0"/>
              <a:t>Housebreaking </a:t>
            </a:r>
            <a:r>
              <a:rPr lang="en-US" sz="2400" dirty="0" smtClean="0"/>
              <a:t>// Hints</a:t>
            </a:r>
            <a:endParaRPr lang="en-US" sz="2400" dirty="0"/>
          </a:p>
        </p:txBody>
      </p:sp>
      <p:pic>
        <p:nvPicPr>
          <p:cNvPr id="5" name="Picture 10" descr="http://www.mcpfpg.org/cms/wp-content/uploads/2014/08/logoMCPF_1__400x4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24" y="-4564"/>
            <a:ext cx="1273324" cy="127332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1207417"/>
            <a:ext cx="1800200" cy="307777"/>
          </a:xfrm>
          <a:prstGeom prst="rect">
            <a:avLst/>
          </a:prstGeom>
          <a:noFill/>
        </p:spPr>
        <p:txBody>
          <a:bodyPr wrap="square" rtlCol="0">
            <a:spAutoFit/>
          </a:bodyPr>
          <a:lstStyle/>
          <a:p>
            <a:r>
              <a:rPr lang="en-US" sz="1400" dirty="0" smtClean="0"/>
              <a:t>www.mcpfpg.org</a:t>
            </a:r>
            <a:endParaRPr lang="en-US" sz="1400" dirty="0"/>
          </a:p>
        </p:txBody>
      </p:sp>
      <p:sp>
        <p:nvSpPr>
          <p:cNvPr id="4" name="Content Placeholder 3"/>
          <p:cNvSpPr>
            <a:spLocks noGrp="1"/>
          </p:cNvSpPr>
          <p:nvPr>
            <p:ph idx="1"/>
          </p:nvPr>
        </p:nvSpPr>
        <p:spPr/>
        <p:txBody>
          <a:bodyPr/>
          <a:lstStyle/>
          <a:p>
            <a:pPr>
              <a:buFont typeface="Arial" pitchFamily="34" charset="0"/>
              <a:buChar char="•"/>
            </a:pPr>
            <a:r>
              <a:rPr lang="en-US" dirty="0"/>
              <a:t>Keep large sums of cash in banks and expensive </a:t>
            </a:r>
            <a:r>
              <a:rPr lang="en-US" dirty="0" smtClean="0"/>
              <a:t>jewelries </a:t>
            </a:r>
            <a:r>
              <a:rPr lang="en-US" dirty="0"/>
              <a:t>in safe deposit boxes.</a:t>
            </a:r>
          </a:p>
          <a:p>
            <a:pPr>
              <a:buFont typeface="Arial" pitchFamily="34" charset="0"/>
              <a:buChar char="•"/>
            </a:pPr>
            <a:endParaRPr lang="en-US" dirty="0"/>
          </a:p>
          <a:p>
            <a:pPr>
              <a:buFont typeface="Arial" pitchFamily="34" charset="0"/>
              <a:buChar char="•"/>
            </a:pPr>
            <a:r>
              <a:rPr lang="en-US" dirty="0"/>
              <a:t>Install security alarm system</a:t>
            </a:r>
            <a:r>
              <a:rPr lang="en-US" dirty="0" smtClean="0"/>
              <a:t>.</a:t>
            </a:r>
          </a:p>
          <a:p>
            <a:pPr>
              <a:buFont typeface="Arial" pitchFamily="34" charset="0"/>
              <a:buChar char="•"/>
            </a:pPr>
            <a:endParaRPr lang="en-US" dirty="0"/>
          </a:p>
          <a:p>
            <a:pPr>
              <a:buFont typeface="Arial" pitchFamily="34" charset="0"/>
              <a:buChar char="•"/>
            </a:pPr>
            <a:r>
              <a:rPr lang="en-US" dirty="0"/>
              <a:t>Keep your </a:t>
            </a:r>
            <a:r>
              <a:rPr lang="en-US" dirty="0" err="1"/>
              <a:t>handphone</a:t>
            </a:r>
            <a:r>
              <a:rPr lang="en-US" dirty="0"/>
              <a:t> within easy reach, be contactable</a:t>
            </a:r>
            <a:r>
              <a:rPr lang="en-US" dirty="0" smtClean="0"/>
              <a:t>.</a:t>
            </a:r>
          </a:p>
          <a:p>
            <a:pPr>
              <a:buFont typeface="Arial" pitchFamily="34" charset="0"/>
              <a:buChar char="•"/>
            </a:pPr>
            <a:endParaRPr lang="en-US" dirty="0"/>
          </a:p>
          <a:p>
            <a:pPr>
              <a:buFont typeface="Arial" pitchFamily="34" charset="0"/>
              <a:buChar char="•"/>
            </a:pPr>
            <a:r>
              <a:rPr lang="en-US" dirty="0"/>
              <a:t>Keep a lookout in your </a:t>
            </a:r>
            <a:r>
              <a:rPr lang="en-US" dirty="0" err="1"/>
              <a:t>neighbourhood</a:t>
            </a:r>
            <a:r>
              <a:rPr lang="en-US" dirty="0"/>
              <a:t> for any suspicious person(s) who are loitering. </a:t>
            </a:r>
            <a:r>
              <a:rPr lang="en-US" dirty="0" smtClean="0"/>
              <a:t/>
            </a:r>
            <a:br>
              <a:rPr lang="en-US" dirty="0" smtClean="0"/>
            </a:br>
            <a:r>
              <a:rPr lang="en-US" dirty="0" smtClean="0"/>
              <a:t>Call </a:t>
            </a:r>
            <a:r>
              <a:rPr lang="en-US" dirty="0"/>
              <a:t>the Police at ‘999’ for assistance. </a:t>
            </a:r>
          </a:p>
          <a:p>
            <a:endParaRPr lang="en-US" dirty="0"/>
          </a:p>
        </p:txBody>
      </p:sp>
    </p:spTree>
    <p:extLst>
      <p:ext uri="{BB962C8B-B14F-4D97-AF65-F5344CB8AC3E}">
        <p14:creationId xmlns:p14="http://schemas.microsoft.com/office/powerpoint/2010/main" val="3262425474"/>
      </p:ext>
    </p:extLst>
  </p:cSld>
  <p:clrMapOvr>
    <a:masterClrMapping/>
  </p:clrMapOvr>
  <p:transition advTm="1500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bwMode="auto">
          <a:xfrm>
            <a:off x="3131840" y="60598"/>
            <a:ext cx="5688632" cy="632098"/>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sz="2400" b="1" dirty="0" smtClean="0"/>
              <a:t>Housebreaking </a:t>
            </a:r>
            <a:r>
              <a:rPr lang="en-US" sz="2400" dirty="0" smtClean="0"/>
              <a:t>// What To Do If Your 			        House is Broken Into?</a:t>
            </a:r>
            <a:endParaRPr lang="en-US" sz="2400" dirty="0"/>
          </a:p>
        </p:txBody>
      </p:sp>
      <p:pic>
        <p:nvPicPr>
          <p:cNvPr id="5" name="Picture 10" descr="http://www.mcpfpg.org/cms/wp-content/uploads/2014/08/logoMCPF_1__400x4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24" y="-4564"/>
            <a:ext cx="1273324" cy="127332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1207417"/>
            <a:ext cx="1800200" cy="307777"/>
          </a:xfrm>
          <a:prstGeom prst="rect">
            <a:avLst/>
          </a:prstGeom>
          <a:noFill/>
        </p:spPr>
        <p:txBody>
          <a:bodyPr wrap="square" rtlCol="0">
            <a:spAutoFit/>
          </a:bodyPr>
          <a:lstStyle/>
          <a:p>
            <a:r>
              <a:rPr lang="en-US" sz="1400" dirty="0" smtClean="0"/>
              <a:t>www.mcpfpg.org</a:t>
            </a:r>
            <a:endParaRPr lang="en-US" sz="1400" dirty="0"/>
          </a:p>
        </p:txBody>
      </p:sp>
      <p:sp>
        <p:nvSpPr>
          <p:cNvPr id="3" name="Content Placeholder 2"/>
          <p:cNvSpPr>
            <a:spLocks noGrp="1"/>
          </p:cNvSpPr>
          <p:nvPr>
            <p:ph idx="1"/>
          </p:nvPr>
        </p:nvSpPr>
        <p:spPr/>
        <p:txBody>
          <a:bodyPr/>
          <a:lstStyle/>
          <a:p>
            <a:endParaRPr lang="en-US"/>
          </a:p>
        </p:txBody>
      </p:sp>
      <p:pic>
        <p:nvPicPr>
          <p:cNvPr id="5122" name="Picture 2" descr="house broken in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1700808"/>
            <a:ext cx="523875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891833"/>
      </p:ext>
    </p:extLst>
  </p:cSld>
  <p:clrMapOvr>
    <a:masterClrMapping/>
  </p:clrMapOvr>
  <p:transition advTm="500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bwMode="auto">
          <a:xfrm>
            <a:off x="3131840" y="60598"/>
            <a:ext cx="5688632" cy="632098"/>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sz="2400" b="1" dirty="0" smtClean="0"/>
              <a:t>Housebreaking </a:t>
            </a:r>
            <a:r>
              <a:rPr lang="en-US" sz="2400" dirty="0" smtClean="0"/>
              <a:t>// What To Do If Your 			        House is Broken Into?</a:t>
            </a:r>
            <a:endParaRPr lang="en-US" sz="2400" dirty="0"/>
          </a:p>
        </p:txBody>
      </p:sp>
      <p:pic>
        <p:nvPicPr>
          <p:cNvPr id="5" name="Picture 10" descr="http://www.mcpfpg.org/cms/wp-content/uploads/2014/08/logoMCPF_1__400x4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24" y="-4564"/>
            <a:ext cx="1273324" cy="127332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1207417"/>
            <a:ext cx="1800200" cy="307777"/>
          </a:xfrm>
          <a:prstGeom prst="rect">
            <a:avLst/>
          </a:prstGeom>
          <a:noFill/>
        </p:spPr>
        <p:txBody>
          <a:bodyPr wrap="square" rtlCol="0">
            <a:spAutoFit/>
          </a:bodyPr>
          <a:lstStyle/>
          <a:p>
            <a:r>
              <a:rPr lang="en-US" sz="1400" dirty="0" smtClean="0"/>
              <a:t>www.mcpfpg.org</a:t>
            </a:r>
            <a:endParaRPr lang="en-US" sz="1400" dirty="0"/>
          </a:p>
        </p:txBody>
      </p:sp>
      <p:sp>
        <p:nvSpPr>
          <p:cNvPr id="3" name="Content Placeholder 2"/>
          <p:cNvSpPr>
            <a:spLocks noGrp="1"/>
          </p:cNvSpPr>
          <p:nvPr>
            <p:ph idx="1"/>
          </p:nvPr>
        </p:nvSpPr>
        <p:spPr/>
        <p:txBody>
          <a:bodyPr/>
          <a:lstStyle/>
          <a:p>
            <a:pPr>
              <a:buFont typeface="Arial" pitchFamily="34" charset="0"/>
              <a:buChar char="•"/>
            </a:pPr>
            <a:r>
              <a:rPr lang="en-US" sz="2000" b="1" dirty="0"/>
              <a:t>Leave the house and call </a:t>
            </a:r>
            <a:r>
              <a:rPr lang="en-US" sz="2000" b="1" dirty="0" smtClean="0"/>
              <a:t>999.</a:t>
            </a:r>
            <a:br>
              <a:rPr lang="en-US" sz="2000" b="1" dirty="0" smtClean="0"/>
            </a:br>
            <a:r>
              <a:rPr lang="en-US" sz="2000" dirty="0" smtClean="0"/>
              <a:t>Some burglars will hide in your house upon knowing you have returned. Take caution. Leave the house </a:t>
            </a:r>
            <a:br>
              <a:rPr lang="en-US" sz="2000" dirty="0" smtClean="0"/>
            </a:br>
            <a:r>
              <a:rPr lang="en-US" sz="2000" dirty="0" smtClean="0"/>
              <a:t>immediately and call the Police immediately.</a:t>
            </a:r>
          </a:p>
          <a:p>
            <a:pPr marL="0" indent="0"/>
            <a:r>
              <a:rPr lang="en-US" sz="2000" b="1" dirty="0" smtClean="0"/>
              <a:t/>
            </a:r>
            <a:br>
              <a:rPr lang="en-US" sz="2000" b="1" dirty="0" smtClean="0"/>
            </a:br>
            <a:endParaRPr lang="en-US" sz="2000" b="1" dirty="0"/>
          </a:p>
          <a:p>
            <a:pPr>
              <a:buFont typeface="Arial" pitchFamily="34" charset="0"/>
              <a:buChar char="•"/>
            </a:pPr>
            <a:r>
              <a:rPr lang="en-US" sz="2000" b="1" dirty="0"/>
              <a:t>Don’t touch anything</a:t>
            </a:r>
            <a:r>
              <a:rPr lang="en-US" sz="2000" b="1" dirty="0" smtClean="0"/>
              <a:t>.</a:t>
            </a:r>
            <a:br>
              <a:rPr lang="en-US" sz="2000" b="1" dirty="0" smtClean="0"/>
            </a:br>
            <a:r>
              <a:rPr lang="en-US" sz="2000" dirty="0" smtClean="0"/>
              <a:t>Some burglars wear gloves, but not all do. Fingerprints are </a:t>
            </a:r>
            <a:br>
              <a:rPr lang="en-US" sz="2000" dirty="0" smtClean="0"/>
            </a:br>
            <a:r>
              <a:rPr lang="en-US" sz="2000" dirty="0" smtClean="0"/>
              <a:t>strong evidence, but they are delicate and easily destroyed.</a:t>
            </a:r>
            <a:br>
              <a:rPr lang="en-US" sz="2000" dirty="0" smtClean="0"/>
            </a:br>
            <a:r>
              <a:rPr lang="en-US" sz="2000" dirty="0" smtClean="0"/>
              <a:t>Inform the police if you find something that may belong </a:t>
            </a:r>
            <a:br>
              <a:rPr lang="en-US" sz="2000" dirty="0" smtClean="0"/>
            </a:br>
            <a:r>
              <a:rPr lang="en-US" sz="2000" dirty="0" smtClean="0"/>
              <a:t>to the burglar, but do not touch it.</a:t>
            </a:r>
            <a:endParaRPr lang="en-US" sz="2000" b="1" dirty="0"/>
          </a:p>
          <a:p>
            <a:endParaRPr lang="en-US" sz="2000" dirty="0"/>
          </a:p>
        </p:txBody>
      </p:sp>
      <p:pic>
        <p:nvPicPr>
          <p:cNvPr id="8194" name="Picture 2" descr="http://www.apexselfdefense.com/v/vspfiles/images/burglars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2276872"/>
            <a:ext cx="1600200" cy="151923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www.clker.com/cliparts/U/U/F/S/2/4/fingerprint-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9813" y="4869159"/>
            <a:ext cx="858471" cy="1249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999624"/>
      </p:ext>
    </p:extLst>
  </p:cSld>
  <p:clrMapOvr>
    <a:masterClrMapping/>
  </p:clrMapOvr>
  <p:transition advTm="1500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bwMode="auto">
          <a:xfrm>
            <a:off x="3131840" y="60598"/>
            <a:ext cx="5688632" cy="632098"/>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sz="2400" b="1" dirty="0" smtClean="0"/>
              <a:t>Housebreaking </a:t>
            </a:r>
            <a:r>
              <a:rPr lang="en-US" sz="2400" dirty="0" smtClean="0"/>
              <a:t>// What To Do If Your 			        House is Broken Into?</a:t>
            </a:r>
            <a:endParaRPr lang="en-US" sz="2400" dirty="0"/>
          </a:p>
        </p:txBody>
      </p:sp>
      <p:pic>
        <p:nvPicPr>
          <p:cNvPr id="5" name="Picture 10" descr="http://www.mcpfpg.org/cms/wp-content/uploads/2014/08/logoMCPF_1__400x4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24" y="-4564"/>
            <a:ext cx="1273324" cy="127332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1207417"/>
            <a:ext cx="1800200" cy="307777"/>
          </a:xfrm>
          <a:prstGeom prst="rect">
            <a:avLst/>
          </a:prstGeom>
          <a:noFill/>
        </p:spPr>
        <p:txBody>
          <a:bodyPr wrap="square" rtlCol="0">
            <a:spAutoFit/>
          </a:bodyPr>
          <a:lstStyle/>
          <a:p>
            <a:r>
              <a:rPr lang="en-US" sz="1400" dirty="0" smtClean="0"/>
              <a:t>www.mcpfpg.org</a:t>
            </a:r>
            <a:endParaRPr lang="en-US" sz="1400" dirty="0"/>
          </a:p>
        </p:txBody>
      </p:sp>
      <p:sp>
        <p:nvSpPr>
          <p:cNvPr id="3" name="Content Placeholder 2"/>
          <p:cNvSpPr>
            <a:spLocks noGrp="1"/>
          </p:cNvSpPr>
          <p:nvPr>
            <p:ph idx="1"/>
          </p:nvPr>
        </p:nvSpPr>
        <p:spPr/>
        <p:txBody>
          <a:bodyPr/>
          <a:lstStyle/>
          <a:p>
            <a:pPr>
              <a:buFont typeface="Arial" pitchFamily="34" charset="0"/>
              <a:buChar char="•"/>
            </a:pPr>
            <a:r>
              <a:rPr lang="en-US" sz="2000" b="1" dirty="0" smtClean="0"/>
              <a:t>Take Inventory</a:t>
            </a:r>
            <a:br>
              <a:rPr lang="en-US" sz="2000" b="1" dirty="0" smtClean="0"/>
            </a:br>
            <a:r>
              <a:rPr lang="en-US" sz="2000" dirty="0" smtClean="0"/>
              <a:t>Make a list of items that were stolen, and property that was damaged. This list is needed for Law Enforcement and Insurance companies. Take photos of any damaged property, and the make model, and serial numbers of electronics.</a:t>
            </a:r>
            <a:r>
              <a:rPr lang="en-US" sz="2000" b="1" dirty="0" smtClean="0"/>
              <a:t/>
            </a:r>
            <a:br>
              <a:rPr lang="en-US" sz="2000" b="1" dirty="0" smtClean="0"/>
            </a:br>
            <a:endParaRPr lang="en-US" sz="2000" b="1" dirty="0" smtClean="0"/>
          </a:p>
          <a:p>
            <a:pPr>
              <a:buFont typeface="Arial" pitchFamily="34" charset="0"/>
              <a:buChar char="•"/>
            </a:pPr>
            <a:endParaRPr lang="en-US" sz="2000" b="1" dirty="0" smtClean="0"/>
          </a:p>
          <a:p>
            <a:pPr>
              <a:buFont typeface="Arial" pitchFamily="34" charset="0"/>
              <a:buChar char="•"/>
            </a:pPr>
            <a:endParaRPr lang="en-US" sz="2000" b="1" dirty="0"/>
          </a:p>
          <a:p>
            <a:pPr>
              <a:buFont typeface="Arial" pitchFamily="34" charset="0"/>
              <a:buChar char="•"/>
            </a:pPr>
            <a:r>
              <a:rPr lang="en-US" sz="2000" b="1" dirty="0" smtClean="0"/>
              <a:t>Prepare for the future</a:t>
            </a:r>
            <a:br>
              <a:rPr lang="en-US" sz="2000" b="1" dirty="0" smtClean="0"/>
            </a:br>
            <a:r>
              <a:rPr lang="en-US" sz="2000" dirty="0" smtClean="0"/>
              <a:t>Review your home’s security, and survey it. You should be provocative and educate yourself about home security options. There are many affordable security options today.</a:t>
            </a:r>
            <a:endParaRPr lang="en-US" sz="2000" b="1" dirty="0"/>
          </a:p>
          <a:p>
            <a:endParaRPr lang="en-US" sz="2000" dirty="0"/>
          </a:p>
        </p:txBody>
      </p:sp>
      <p:pic>
        <p:nvPicPr>
          <p:cNvPr id="9218" name="Picture 2" descr="http://elizabethholmes.com/wp-content/uploads/2012/08/checklist.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382" t="12544" r="13433" b="8701"/>
          <a:stretch/>
        </p:blipFill>
        <p:spPr bwMode="auto">
          <a:xfrm>
            <a:off x="6876256" y="2852935"/>
            <a:ext cx="1447800" cy="1571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752886"/>
      </p:ext>
    </p:extLst>
  </p:cSld>
  <p:clrMapOvr>
    <a:masterClrMapping/>
  </p:clrMapOvr>
  <p:transition advTm="1500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7749" name="Picture 5" descr="M62FR&amp;E002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26064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87746" name="Rectangle 2"/>
          <p:cNvSpPr>
            <a:spLocks noGrp="1" noChangeArrowheads="1"/>
          </p:cNvSpPr>
          <p:nvPr>
            <p:ph type="title"/>
          </p:nvPr>
        </p:nvSpPr>
        <p:spPr bwMode="auto">
          <a:xfrm>
            <a:off x="3995936" y="260648"/>
            <a:ext cx="4788024" cy="620688"/>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t>Housebreaking</a:t>
            </a:r>
            <a:endParaRPr lang="en-US" dirty="0"/>
          </a:p>
        </p:txBody>
      </p:sp>
      <p:sp>
        <p:nvSpPr>
          <p:cNvPr id="287747" name="Rectangle 3"/>
          <p:cNvSpPr>
            <a:spLocks noGrp="1" noChangeArrowheads="1"/>
          </p:cNvSpPr>
          <p:nvPr>
            <p:ph idx="1"/>
          </p:nvPr>
        </p:nvSpPr>
        <p:spPr>
          <a:xfrm>
            <a:off x="755651" y="2060849"/>
            <a:ext cx="7416750" cy="4031976"/>
          </a:xfrm>
        </p:spPr>
        <p:txBody>
          <a:bodyPr/>
          <a:lstStyle/>
          <a:p>
            <a:pPr algn="ctr"/>
            <a:r>
              <a:rPr lang="en-US" dirty="0" smtClean="0"/>
              <a:t>A short Awareness Presentation brought to you by:</a:t>
            </a:r>
          </a:p>
          <a:p>
            <a:pPr algn="ctr"/>
            <a:r>
              <a:rPr lang="en-US" b="1" dirty="0" smtClean="0"/>
              <a:t>Malaysian Crime Prevention Foundation</a:t>
            </a:r>
            <a:r>
              <a:rPr lang="en-US" dirty="0" smtClean="0"/>
              <a:t/>
            </a:r>
            <a:br>
              <a:rPr lang="en-US" dirty="0" smtClean="0"/>
            </a:br>
            <a:r>
              <a:rPr lang="en-US" dirty="0" smtClean="0"/>
              <a:t>(Penang Chapter)</a:t>
            </a:r>
          </a:p>
          <a:p>
            <a:pPr algn="ctr"/>
            <a:endParaRPr lang="en-US" dirty="0"/>
          </a:p>
          <a:p>
            <a:pPr algn="ctr"/>
            <a:endParaRPr lang="en-US" dirty="0" smtClean="0"/>
          </a:p>
          <a:p>
            <a:pPr algn="ctr"/>
            <a:endParaRPr lang="en-US" dirty="0" smtClean="0"/>
          </a:p>
          <a:p>
            <a:pPr algn="ctr"/>
            <a:endParaRPr lang="en-US" dirty="0"/>
          </a:p>
          <a:p>
            <a:pPr algn="ctr"/>
            <a:endParaRPr lang="en-US" dirty="0"/>
          </a:p>
          <a:p>
            <a:pPr algn="ctr"/>
            <a:r>
              <a:rPr lang="en-US" sz="1800" dirty="0" smtClean="0"/>
              <a:t>Visit us at </a:t>
            </a:r>
            <a:r>
              <a:rPr lang="en-US" sz="1800" dirty="0" smtClean="0">
                <a:solidFill>
                  <a:srgbClr val="0070C0"/>
                </a:solidFill>
              </a:rPr>
              <a:t>www.mcpfpg.org</a:t>
            </a:r>
            <a:r>
              <a:rPr lang="en-US" sz="1800" dirty="0" smtClean="0"/>
              <a:t> for more information.</a:t>
            </a:r>
            <a:endParaRPr lang="en-US" sz="1800" dirty="0"/>
          </a:p>
        </p:txBody>
      </p:sp>
      <p:pic>
        <p:nvPicPr>
          <p:cNvPr id="7" name="Picture 10" descr="http://www.mcpfpg.org/cms/wp-content/uploads/2014/08/logoMCPF_1__400x4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7781" y="3429000"/>
            <a:ext cx="1849388" cy="18493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6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87749"/>
                                        </p:tgtEl>
                                        <p:attrNameLst>
                                          <p:attrName>style.visibility</p:attrName>
                                        </p:attrNameLst>
                                      </p:cBhvr>
                                      <p:to>
                                        <p:strVal val="visible"/>
                                      </p:to>
                                    </p:set>
                                    <p:animEffect transition="in" filter="wipe(right)">
                                      <p:cBhvr>
                                        <p:cTn id="7" dur="500"/>
                                        <p:tgtEl>
                                          <p:spTgt spid="287749"/>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87747">
                                            <p:txEl>
                                              <p:pRg st="0" end="0"/>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287747">
                                            <p:txEl>
                                              <p:pRg st="1" end="1"/>
                                            </p:txEl>
                                          </p:spTgt>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287747">
                                            <p:txEl>
                                              <p:pRg st="7" end="7"/>
                                            </p:txEl>
                                          </p:spTgt>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7" grpId="0" build="p"/>
    </p:bldLst>
  </p:timing>
</p:sld>
</file>

<file path=ppt/theme/theme1.xml><?xml version="1.0" encoding="utf-8"?>
<a:theme xmlns:a="http://schemas.openxmlformats.org/drawingml/2006/main" name="m62-thorns">
  <a:themeElements>
    <a:clrScheme name="">
      <a:dk1>
        <a:srgbClr val="5F5F5F"/>
      </a:dk1>
      <a:lt1>
        <a:srgbClr val="FFFFFF"/>
      </a:lt1>
      <a:dk2>
        <a:srgbClr val="000000"/>
      </a:dk2>
      <a:lt2>
        <a:srgbClr val="C0C0C0"/>
      </a:lt2>
      <a:accent1>
        <a:srgbClr val="FF1515"/>
      </a:accent1>
      <a:accent2>
        <a:srgbClr val="A40000"/>
      </a:accent2>
      <a:accent3>
        <a:srgbClr val="FFFFFF"/>
      </a:accent3>
      <a:accent4>
        <a:srgbClr val="505050"/>
      </a:accent4>
      <a:accent5>
        <a:srgbClr val="FFAAAA"/>
      </a:accent5>
      <a:accent6>
        <a:srgbClr val="940000"/>
      </a:accent6>
      <a:hlink>
        <a:srgbClr val="FFD1D1"/>
      </a:hlink>
      <a:folHlink>
        <a:srgbClr val="C0C0C0"/>
      </a:folHlink>
    </a:clrScheme>
    <a:fontScheme name="m62-thor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outerShdw dist="35921" dir="2700000" algn="ctr" rotWithShape="0">
            <a:srgbClr val="4D4D4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outerShdw dist="35921" dir="2700000" algn="ctr" rotWithShape="0">
            <a:srgbClr val="4D4D4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62-thor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thor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thor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thor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thor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thor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thorn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thor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thor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thor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thor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thor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thorns 13">
        <a:dk1>
          <a:srgbClr val="FFFFFF"/>
        </a:dk1>
        <a:lt1>
          <a:srgbClr val="FFFFFF"/>
        </a:lt1>
        <a:dk2>
          <a:srgbClr val="000000"/>
        </a:dk2>
        <a:lt2>
          <a:srgbClr val="808080"/>
        </a:lt2>
        <a:accent1>
          <a:srgbClr val="AE1616"/>
        </a:accent1>
        <a:accent2>
          <a:srgbClr val="333399"/>
        </a:accent2>
        <a:accent3>
          <a:srgbClr val="FFFFFF"/>
        </a:accent3>
        <a:accent4>
          <a:srgbClr val="DADADA"/>
        </a:accent4>
        <a:accent5>
          <a:srgbClr val="D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thorns 14">
        <a:dk1>
          <a:srgbClr val="000000"/>
        </a:dk1>
        <a:lt1>
          <a:srgbClr val="FFFFFF"/>
        </a:lt1>
        <a:dk2>
          <a:srgbClr val="000000"/>
        </a:dk2>
        <a:lt2>
          <a:srgbClr val="808080"/>
        </a:lt2>
        <a:accent1>
          <a:srgbClr val="CD1919"/>
        </a:accent1>
        <a:accent2>
          <a:srgbClr val="333399"/>
        </a:accent2>
        <a:accent3>
          <a:srgbClr val="FFFFFF"/>
        </a:accent3>
        <a:accent4>
          <a:srgbClr val="000000"/>
        </a:accent4>
        <a:accent5>
          <a:srgbClr val="E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thorns 15">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m62-thorns 16">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62 swirly valentine hearts gothic template 02">
  <a:themeElements>
    <a:clrScheme name="">
      <a:dk1>
        <a:srgbClr val="5F5F5F"/>
      </a:dk1>
      <a:lt1>
        <a:srgbClr val="FFFFFF"/>
      </a:lt1>
      <a:dk2>
        <a:srgbClr val="000000"/>
      </a:dk2>
      <a:lt2>
        <a:srgbClr val="C0C0C0"/>
      </a:lt2>
      <a:accent1>
        <a:srgbClr val="FF1515"/>
      </a:accent1>
      <a:accent2>
        <a:srgbClr val="A40000"/>
      </a:accent2>
      <a:accent3>
        <a:srgbClr val="FFFFFF"/>
      </a:accent3>
      <a:accent4>
        <a:srgbClr val="505050"/>
      </a:accent4>
      <a:accent5>
        <a:srgbClr val="FFAAAA"/>
      </a:accent5>
      <a:accent6>
        <a:srgbClr val="940000"/>
      </a:accent6>
      <a:hlink>
        <a:srgbClr val="FFD1D1"/>
      </a:hlink>
      <a:folHlink>
        <a:srgbClr val="C0C0C0"/>
      </a:folHlink>
    </a:clrScheme>
    <a:fontScheme name="1_m62 swirly valentine hearts gothic template 0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outerShdw dist="35921" dir="2700000" algn="ctr" rotWithShape="0">
            <a:srgbClr val="4D4D4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outerShdw dist="35921" dir="2700000" algn="ctr" rotWithShape="0">
            <a:srgbClr val="4D4D4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m62 swirly valentine hearts gothic template 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62 swirly valentine hearts gothic template 0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m62 swirly valentine hearts gothic template 0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m62 swirly valentine hearts gothic template 0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m62 swirly valentine hearts gothic template 0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m62 swirly valentine hearts gothic template 0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m62 swirly valentine hearts gothic template 0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m62 swirly valentine hearts gothic template 0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m62 swirly valentine hearts gothic template 0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m62 swirly valentine hearts gothic template 0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m62 swirly valentine hearts gothic template 0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m62 swirly valentine hearts gothic template 0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m62 swirly valentine hearts gothic template 02 13">
        <a:dk1>
          <a:srgbClr val="FFFFFF"/>
        </a:dk1>
        <a:lt1>
          <a:srgbClr val="FFFFFF"/>
        </a:lt1>
        <a:dk2>
          <a:srgbClr val="000000"/>
        </a:dk2>
        <a:lt2>
          <a:srgbClr val="808080"/>
        </a:lt2>
        <a:accent1>
          <a:srgbClr val="AE1616"/>
        </a:accent1>
        <a:accent2>
          <a:srgbClr val="333399"/>
        </a:accent2>
        <a:accent3>
          <a:srgbClr val="FFFFFF"/>
        </a:accent3>
        <a:accent4>
          <a:srgbClr val="DADADA"/>
        </a:accent4>
        <a:accent5>
          <a:srgbClr val="D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62 swirly valentine hearts gothic template 02 14">
        <a:dk1>
          <a:srgbClr val="000000"/>
        </a:dk1>
        <a:lt1>
          <a:srgbClr val="FFFFFF"/>
        </a:lt1>
        <a:dk2>
          <a:srgbClr val="000000"/>
        </a:dk2>
        <a:lt2>
          <a:srgbClr val="808080"/>
        </a:lt2>
        <a:accent1>
          <a:srgbClr val="CD1919"/>
        </a:accent1>
        <a:accent2>
          <a:srgbClr val="333399"/>
        </a:accent2>
        <a:accent3>
          <a:srgbClr val="FFFFFF"/>
        </a:accent3>
        <a:accent4>
          <a:srgbClr val="000000"/>
        </a:accent4>
        <a:accent5>
          <a:srgbClr val="E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62 swirly valentine hearts gothic template 02 15">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1_m62 swirly valentine hearts gothic template 02 16">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m62 swirly valentine hearts gothic template 02">
  <a:themeElements>
    <a:clrScheme name="">
      <a:dk1>
        <a:srgbClr val="5F5F5F"/>
      </a:dk1>
      <a:lt1>
        <a:srgbClr val="FFFFFF"/>
      </a:lt1>
      <a:dk2>
        <a:srgbClr val="000000"/>
      </a:dk2>
      <a:lt2>
        <a:srgbClr val="C0C0C0"/>
      </a:lt2>
      <a:accent1>
        <a:srgbClr val="FF1515"/>
      </a:accent1>
      <a:accent2>
        <a:srgbClr val="A40000"/>
      </a:accent2>
      <a:accent3>
        <a:srgbClr val="FFFFFF"/>
      </a:accent3>
      <a:accent4>
        <a:srgbClr val="505050"/>
      </a:accent4>
      <a:accent5>
        <a:srgbClr val="FFAAAA"/>
      </a:accent5>
      <a:accent6>
        <a:srgbClr val="940000"/>
      </a:accent6>
      <a:hlink>
        <a:srgbClr val="FFD1D1"/>
      </a:hlink>
      <a:folHlink>
        <a:srgbClr val="C0C0C0"/>
      </a:folHlink>
    </a:clrScheme>
    <a:fontScheme name="2_m62 swirly valentine hearts gothic template 0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outerShdw dist="35921" dir="2700000" algn="ctr" rotWithShape="0">
            <a:srgbClr val="4D4D4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outerShdw dist="35921" dir="2700000" algn="ctr" rotWithShape="0">
            <a:srgbClr val="4D4D4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_m62 swirly valentine hearts gothic template 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m62 swirly valentine hearts gothic template 0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m62 swirly valentine hearts gothic template 0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m62 swirly valentine hearts gothic template 0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m62 swirly valentine hearts gothic template 0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m62 swirly valentine hearts gothic template 0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m62 swirly valentine hearts gothic template 0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m62 swirly valentine hearts gothic template 0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m62 swirly valentine hearts gothic template 0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m62 swirly valentine hearts gothic template 0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m62 swirly valentine hearts gothic template 0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m62 swirly valentine hearts gothic template 0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m62 swirly valentine hearts gothic template 02 13">
        <a:dk1>
          <a:srgbClr val="FFFFFF"/>
        </a:dk1>
        <a:lt1>
          <a:srgbClr val="FFFFFF"/>
        </a:lt1>
        <a:dk2>
          <a:srgbClr val="000000"/>
        </a:dk2>
        <a:lt2>
          <a:srgbClr val="808080"/>
        </a:lt2>
        <a:accent1>
          <a:srgbClr val="AE1616"/>
        </a:accent1>
        <a:accent2>
          <a:srgbClr val="333399"/>
        </a:accent2>
        <a:accent3>
          <a:srgbClr val="FFFFFF"/>
        </a:accent3>
        <a:accent4>
          <a:srgbClr val="DADADA"/>
        </a:accent4>
        <a:accent5>
          <a:srgbClr val="D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m62 swirly valentine hearts gothic template 02 14">
        <a:dk1>
          <a:srgbClr val="000000"/>
        </a:dk1>
        <a:lt1>
          <a:srgbClr val="FFFFFF"/>
        </a:lt1>
        <a:dk2>
          <a:srgbClr val="000000"/>
        </a:dk2>
        <a:lt2>
          <a:srgbClr val="808080"/>
        </a:lt2>
        <a:accent1>
          <a:srgbClr val="CD1919"/>
        </a:accent1>
        <a:accent2>
          <a:srgbClr val="333399"/>
        </a:accent2>
        <a:accent3>
          <a:srgbClr val="FFFFFF"/>
        </a:accent3>
        <a:accent4>
          <a:srgbClr val="000000"/>
        </a:accent4>
        <a:accent5>
          <a:srgbClr val="E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m62 swirly valentine hearts gothic template 02 15">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2_m62 swirly valentine hearts gothic template 02 16">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It’s not the design of your template">
  <a:themeElements>
    <a:clrScheme name="1_It’s not the design of your 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35971"/>
      </a:hlink>
      <a:folHlink>
        <a:srgbClr val="99CC00"/>
      </a:folHlink>
    </a:clrScheme>
    <a:fontScheme name="1_It’s not the design of your template">
      <a:majorFont>
        <a:latin typeface="Neo San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outerShdw dist="35921" dir="2700000" algn="ctr" rotWithShape="0">
            <a:srgbClr val="4D4D4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outerShdw dist="35921" dir="2700000" algn="ctr" rotWithShape="0">
            <a:srgbClr val="4D4D4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It’s not the design of your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It’s not the design of your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It’s not the design of your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It’s not the design of your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It’s not the design of your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It’s not the design of your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It’s not the design of your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It’s not the design of your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It’s not the design of your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It’s not the design of your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It’s not the design of your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It’s not the design of your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It’s not the design of your 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35971"/>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m62-thorns</Template>
  <TotalTime>182</TotalTime>
  <Words>234</Words>
  <Application>Microsoft Office PowerPoint</Application>
  <PresentationFormat>On-screen Show (4:3)</PresentationFormat>
  <Paragraphs>60</Paragraphs>
  <Slides>9</Slides>
  <Notes>0</Notes>
  <HiddenSlides>0</HiddenSlides>
  <MMClips>0</MMClips>
  <ScaleCrop>false</ScaleCrop>
  <HeadingPairs>
    <vt:vector size="4" baseType="variant">
      <vt:variant>
        <vt:lpstr>Theme</vt:lpstr>
      </vt:variant>
      <vt:variant>
        <vt:i4>4</vt:i4>
      </vt:variant>
      <vt:variant>
        <vt:lpstr>Slide Titles</vt:lpstr>
      </vt:variant>
      <vt:variant>
        <vt:i4>9</vt:i4>
      </vt:variant>
    </vt:vector>
  </HeadingPairs>
  <TitlesOfParts>
    <vt:vector size="13" baseType="lpstr">
      <vt:lpstr>m62-thorns</vt:lpstr>
      <vt:lpstr>1_m62 swirly valentine hearts gothic template 02</vt:lpstr>
      <vt:lpstr>2_m62 swirly valentine hearts gothic template 02</vt:lpstr>
      <vt:lpstr>1_It’s not the design of your template</vt:lpstr>
      <vt:lpstr>Housebreaking</vt:lpstr>
      <vt:lpstr>Housebreaking // How Can It Happen?</vt:lpstr>
      <vt:lpstr>Housebreaking // Preventive Measures</vt:lpstr>
      <vt:lpstr>Housebreaking // Preventive Measures</vt:lpstr>
      <vt:lpstr>Housebreaking // Hints</vt:lpstr>
      <vt:lpstr>Housebreaking // What To Do If Your            House is Broken Into?</vt:lpstr>
      <vt:lpstr>Housebreaking // What To Do If Your            House is Broken Into?</vt:lpstr>
      <vt:lpstr>Housebreaking // What To Do If Your            House is Broken Into?</vt:lpstr>
      <vt:lpstr>Housebreaking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Snatch Theft</dc:title>
  <dc:subject>MIC2370-02</dc:subject>
  <dc:creator>Admin</dc:creator>
  <cp:lastModifiedBy>Admin</cp:lastModifiedBy>
  <cp:revision>29</cp:revision>
  <dcterms:created xsi:type="dcterms:W3CDTF">2014-11-07T08:06:28Z</dcterms:created>
  <dcterms:modified xsi:type="dcterms:W3CDTF">2014-11-10T08:00:41Z</dcterms:modified>
</cp:coreProperties>
</file>